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0" r:id="rId2"/>
    <p:sldMasterId id="2147483732" r:id="rId3"/>
  </p:sldMasterIdLst>
  <p:sldIdLst>
    <p:sldId id="256" r:id="rId4"/>
    <p:sldId id="257" r:id="rId5"/>
    <p:sldId id="258" r:id="rId6"/>
    <p:sldId id="260" r:id="rId7"/>
    <p:sldId id="259" r:id="rId8"/>
    <p:sldId id="261" r:id="rId9"/>
    <p:sldId id="264" r:id="rId10"/>
    <p:sldId id="265" r:id="rId11"/>
    <p:sldId id="266" r:id="rId12"/>
    <p:sldId id="267" r:id="rId13"/>
    <p:sldId id="269" r:id="rId14"/>
    <p:sldId id="270" r:id="rId15"/>
    <p:sldId id="271" r:id="rId16"/>
    <p:sldId id="272" r:id="rId17"/>
    <p:sldId id="273" r:id="rId18"/>
    <p:sldId id="294" r:id="rId19"/>
    <p:sldId id="295" r:id="rId20"/>
    <p:sldId id="276" r:id="rId21"/>
    <p:sldId id="277" r:id="rId22"/>
    <p:sldId id="278" r:id="rId23"/>
    <p:sldId id="279" r:id="rId24"/>
    <p:sldId id="280" r:id="rId25"/>
    <p:sldId id="281" r:id="rId26"/>
    <p:sldId id="282" r:id="rId27"/>
    <p:sldId id="283" r:id="rId28"/>
    <p:sldId id="284" r:id="rId29"/>
    <p:sldId id="285" r:id="rId30"/>
    <p:sldId id="286" r:id="rId31"/>
    <p:sldId id="293" r:id="rId32"/>
    <p:sldId id="288" r:id="rId33"/>
    <p:sldId id="289" r:id="rId34"/>
    <p:sldId id="290" r:id="rId35"/>
    <p:sldId id="296" r:id="rId36"/>
    <p:sldId id="291" r:id="rId37"/>
    <p:sldId id="297" r:id="rId38"/>
    <p:sldId id="298" r:id="rId39"/>
    <p:sldId id="299" r:id="rId40"/>
    <p:sldId id="300" r:id="rId41"/>
    <p:sldId id="301" r:id="rId42"/>
    <p:sldId id="302" r:id="rId43"/>
    <p:sldId id="303" r:id="rId44"/>
    <p:sldId id="307" r:id="rId45"/>
    <p:sldId id="304" r:id="rId46"/>
    <p:sldId id="305" r:id="rId47"/>
    <p:sldId id="306" r:id="rId4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96" autoAdjust="0"/>
    <p:restoredTop sz="97912" autoAdjust="0"/>
  </p:normalViewPr>
  <p:slideViewPr>
    <p:cSldViewPr snapToGrid="0">
      <p:cViewPr varScale="1">
        <p:scale>
          <a:sx n="68" d="100"/>
          <a:sy n="68" d="100"/>
        </p:scale>
        <p:origin x="7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8" name="27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
        <p:nvSpPr>
          <p:cNvPr id="32" name="31 - Ορθογώνιο"/>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 Ορθογώνιο"/>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40 - Ορθογώνιο"/>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41 - Ορθογώνιο"/>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Τίτλος"/>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sp>
        <p:nvSpPr>
          <p:cNvPr id="56" name="55 - Ορθογώνιο"/>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64 - Ορθογώνιο"/>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65 - Ορθογώνιο"/>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66 - Ορθογώνιο"/>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641600" cy="5851525"/>
          </a:xfrm>
        </p:spPr>
        <p:txBody>
          <a:bodyPr vert="eaVert" anchor="ct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812800" y="274639"/>
            <a:ext cx="78232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8"/>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3"/>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2"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1785600" y="274641"/>
            <a:ext cx="36576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812800" y="274641"/>
            <a:ext cx="107696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BD9E6B1F-6B1E-410F-8E95-33DB06C0E7AF}" type="slidenum">
              <a:rPr lang="el-GR" smtClean="0"/>
              <a:pPr/>
              <a:t>‹#›</a:t>
            </a:fld>
            <a:endParaRPr lang="el-GR"/>
          </a:p>
        </p:txBody>
      </p:sp>
      <p:sp>
        <p:nvSpPr>
          <p:cNvPr id="8" name="7 - Τίτλος"/>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l-GR"/>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5815584" y="1026373"/>
            <a:ext cx="609600" cy="441325"/>
          </a:xfrm>
        </p:spPr>
        <p:txBody>
          <a:bodyPr/>
          <a:lstStyle/>
          <a:p>
            <a:fld id="{BD9E6B1F-6B1E-410F-8E95-33DB06C0E7AF}" type="slidenum">
              <a:rPr lang="el-GR" smtClean="0"/>
              <a:pPr/>
              <a:t>‹#›</a:t>
            </a:fld>
            <a:endParaRPr lang="el-GR"/>
          </a:p>
        </p:txBody>
      </p:sp>
      <p:sp>
        <p:nvSpPr>
          <p:cNvPr id="8" name="7 - Θέση περιεχομένου"/>
          <p:cNvSpPr>
            <a:spLocks noGrp="1"/>
          </p:cNvSpPr>
          <p:nvPr>
            <p:ph sz="quarter" idx="1"/>
          </p:nvPr>
        </p:nvSpPr>
        <p:spPr>
          <a:xfrm>
            <a:off x="402336" y="1527048"/>
            <a:ext cx="1133856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13" name="12 - Ορθογώνιο"/>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8" name="7 - Ευθεία γραμμή σύνδεσης"/>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BD9E6B1F-6B1E-410F-8E95-33DB06C0E7AF}" type="slidenum">
              <a:rPr lang="el-GR" smtClean="0"/>
              <a:pPr/>
              <a:t>‹#›</a:t>
            </a:fld>
            <a:endParaRPr lang="el-GR"/>
          </a:p>
        </p:txBody>
      </p:sp>
      <p:sp>
        <p:nvSpPr>
          <p:cNvPr id="2" name="1 - Τίτλος"/>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l-GR"/>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02336" y="228600"/>
            <a:ext cx="11379200" cy="758952"/>
          </a:xfrm>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a:xfrm>
            <a:off x="7721600" y="6409944"/>
            <a:ext cx="4059936" cy="365760"/>
          </a:xfrm>
        </p:spPr>
        <p:txBody>
          <a:bodyPr/>
          <a:lstStyle/>
          <a:p>
            <a:fld id="{F2F7A2D4-1D41-4D74-94E0-061A44CA5D8A}" type="datetimeFigureOut">
              <a:rPr lang="el-GR" smtClean="0"/>
              <a:pPr/>
              <a:t>16/9/2018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
        <p:nvSpPr>
          <p:cNvPr id="8" name="7 - Ευθεία γραμμή σύνδεσης"/>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402336" y="1371600"/>
            <a:ext cx="5384800" cy="4681728"/>
          </a:xfrm>
        </p:spPr>
        <p:txBody>
          <a:bodyPr/>
          <a:lstStyle>
            <a:lvl1pPr>
              <a:defRPr sz="2500"/>
            </a:lvl1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2" name="11 - Θέση περιεχομένου"/>
          <p:cNvSpPr>
            <a:spLocks noGrp="1"/>
          </p:cNvSpPr>
          <p:nvPr>
            <p:ph sz="half" idx="2"/>
          </p:nvPr>
        </p:nvSpPr>
        <p:spPr>
          <a:xfrm>
            <a:off x="6400800" y="1371600"/>
            <a:ext cx="5384800" cy="4681728"/>
          </a:xfrm>
        </p:spPr>
        <p:txBody>
          <a:bodyPr/>
          <a:lstStyle>
            <a:lvl1pPr>
              <a:defRPr sz="2500"/>
            </a:lvl1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8" name="7 - Θέση υποσέλιδου"/>
          <p:cNvSpPr>
            <a:spLocks noGrp="1"/>
          </p:cNvSpPr>
          <p:nvPr>
            <p:ph type="ftr" sz="quarter" idx="11"/>
          </p:nvPr>
        </p:nvSpPr>
        <p:spPr>
          <a:xfrm>
            <a:off x="406400" y="6409944"/>
            <a:ext cx="4775200" cy="365760"/>
          </a:xfrm>
        </p:spPr>
        <p:txBody>
          <a:bodyPr/>
          <a:lstStyle/>
          <a:p>
            <a:endParaRPr lang="el-GR"/>
          </a:p>
        </p:txBody>
      </p:sp>
      <p:sp>
        <p:nvSpPr>
          <p:cNvPr id="15" name="14 - Ευθεία γραμμή σύνδεσης"/>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402336" y="2471383"/>
            <a:ext cx="5388864" cy="3818404"/>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περιεχομένου"/>
          <p:cNvSpPr>
            <a:spLocks noGrp="1"/>
          </p:cNvSpPr>
          <p:nvPr>
            <p:ph sz="quarter" idx="4"/>
          </p:nvPr>
        </p:nvSpPr>
        <p:spPr>
          <a:xfrm>
            <a:off x="6400800" y="2471383"/>
            <a:ext cx="5384800" cy="3822192"/>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24 - Έλλειψη"/>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5791200" y="1042417"/>
            <a:ext cx="609600" cy="441325"/>
          </a:xfrm>
        </p:spPr>
        <p:txBody>
          <a:bodyPr/>
          <a:lstStyle>
            <a:lvl1pPr algn="ctr">
              <a:defRPr/>
            </a:lvl1pPr>
          </a:lstStyle>
          <a:p>
            <a:fld id="{BD9E6B1F-6B1E-410F-8E95-33DB06C0E7AF}"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5791200" y="1036021"/>
            <a:ext cx="609600" cy="441325"/>
          </a:xfrm>
        </p:spPr>
        <p:txBody>
          <a:bodyPr/>
          <a:lstStyle/>
          <a:p>
            <a:fld id="{BD9E6B1F-6B1E-410F-8E95-33DB06C0E7AF}" type="slidenum">
              <a:rPr lang="el-GR" smtClean="0"/>
              <a:pPr/>
              <a:t>‹#›</a:t>
            </a:fld>
            <a:endParaRPr lang="el-G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5689600" y="6324600"/>
            <a:ext cx="812800" cy="441324"/>
          </a:xfrm>
        </p:spPr>
        <p:txBody>
          <a:bodyPr/>
          <a:lstStyle>
            <a:lvl1pPr>
              <a:defRPr>
                <a:solidFill>
                  <a:srgbClr val="FFFFFF"/>
                </a:solidFill>
              </a:defRPr>
            </a:lvl1pPr>
          </a:lstStyle>
          <a:p>
            <a:fld id="{BD9E6B1F-6B1E-410F-8E95-33DB06C0E7A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4" name="13 - Ελεύθερη σχεδίαση"/>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λεύθερη σχεδίαση"/>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λεύθερη σχεδίαση"/>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λεύθερη σχεδίαση"/>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λεύθερη σχεδίαση"/>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λεύθερη σχεδίαση"/>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20 - Ελεύθερη σχεδίαση"/>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λεύθερη σχεδίαση"/>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22 - Ελεύθερη σχεδίαση"/>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23 - Ελεύθερη σχεδίαση"/>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24 - Ελεύθερη σχεδίαση"/>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25 - Ελεύθερη σχεδίαση"/>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Ελεύθερη σχεδίαση"/>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2 - Θέση κειμένου"/>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
        <p:nvSpPr>
          <p:cNvPr id="7" name="6 - Ορθογώνιο"/>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l-GR"/>
              <a:t>Kλικ για επεξεργασία του τίτλου</a:t>
            </a:r>
            <a:endParaRPr kumimoji="0" lang="en-US"/>
          </a:p>
        </p:txBody>
      </p:sp>
      <p:sp>
        <p:nvSpPr>
          <p:cNvPr id="8" name="7 - Ορθογώνιο"/>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Ορθογώνιο"/>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Ορθογώνιο"/>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8" name="7 - Ορθογώνιο"/>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4165600" y="685800"/>
            <a:ext cx="7518400" cy="54102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0" name="9 - Έλλειψη"/>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BD9E6B1F-6B1E-410F-8E95-33DB06C0E7AF}" type="slidenum">
              <a:rPr lang="el-GR" smtClean="0"/>
              <a:pPr/>
              <a:t>‹#›</a:t>
            </a:fld>
            <a:endParaRPr lang="el-GR"/>
          </a:p>
        </p:txBody>
      </p:sp>
      <p:sp>
        <p:nvSpPr>
          <p:cNvPr id="21" name="20 - Ορθογώνιο"/>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6" name="5 - Θέση υποσέλιδου"/>
          <p:cNvSpPr>
            <a:spLocks noGrp="1"/>
          </p:cNvSpPr>
          <p:nvPr>
            <p:ph type="ftr" sz="quarter" idx="11"/>
          </p:nvPr>
        </p:nvSpPr>
        <p:spPr>
          <a:xfrm>
            <a:off x="402336" y="6410848"/>
            <a:ext cx="451104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828800" y="312739"/>
            <a:ext cx="609600" cy="441325"/>
          </a:xfrm>
        </p:spPr>
        <p:txBody>
          <a:bodyPr/>
          <a:lstStyle/>
          <a:p>
            <a:fld id="{BD9E6B1F-6B1E-410F-8E95-33DB06C0E7AF}" type="slidenum">
              <a:rPr lang="el-GR" smtClean="0"/>
              <a:pPr/>
              <a:t>‹#›</a:t>
            </a:fld>
            <a:endParaRPr lang="el-GR"/>
          </a:p>
        </p:txBody>
      </p:sp>
      <p:sp>
        <p:nvSpPr>
          <p:cNvPr id="2" name="1 - Τίτλος"/>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000500" y="609600"/>
            <a:ext cx="7823200" cy="4267200"/>
          </a:xfrm>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22" name="21 - Ορθογώνιο"/>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7717536" y="6404984"/>
            <a:ext cx="4059936" cy="365760"/>
          </a:xfrm>
        </p:spPr>
        <p:txBody>
          <a:bodyPr/>
          <a:lstStyle/>
          <a:p>
            <a:fld id="{F2F7A2D4-1D41-4D74-94E0-061A44CA5D8A}" type="datetimeFigureOut">
              <a:rPr lang="el-GR" smtClean="0"/>
              <a:pPr/>
              <a:t>16/9/2018</a:t>
            </a:fld>
            <a:endParaRPr lang="el-GR"/>
          </a:p>
        </p:txBody>
      </p:sp>
      <p:sp>
        <p:nvSpPr>
          <p:cNvPr id="6" name="5 - Θέση υποσέλιδου"/>
          <p:cNvSpPr>
            <a:spLocks noGrp="1"/>
          </p:cNvSpPr>
          <p:nvPr>
            <p:ph type="ftr" sz="quarter" idx="11"/>
          </p:nvPr>
        </p:nvSpPr>
        <p:spPr>
          <a:xfrm>
            <a:off x="402336" y="6410848"/>
            <a:ext cx="4779264" cy="365760"/>
          </a:xfrm>
        </p:spPr>
        <p:txBody>
          <a:bodyPr/>
          <a:lstStyle/>
          <a:p>
            <a:endParaRPr lang="el-G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9221216" y="3009902"/>
            <a:ext cx="609600" cy="441325"/>
          </a:xfrm>
        </p:spPr>
        <p:txBody>
          <a:bodyPr/>
          <a:lstStyle/>
          <a:p>
            <a:fld id="{BD9E6B1F-6B1E-410F-8E95-33DB06C0E7AF}" type="slidenum">
              <a:rPr lang="el-GR" smtClean="0"/>
              <a:pPr/>
              <a:t>‹#›</a:t>
            </a:fld>
            <a:endParaRPr lang="el-GR"/>
          </a:p>
        </p:txBody>
      </p:sp>
      <p:sp>
        <p:nvSpPr>
          <p:cNvPr id="3" name="2 - Θέση κατακόρυφου κειμένου"/>
          <p:cNvSpPr>
            <a:spLocks noGrp="1"/>
          </p:cNvSpPr>
          <p:nvPr>
            <p:ph type="body" orient="vert" idx="1"/>
          </p:nvPr>
        </p:nvSpPr>
        <p:spPr>
          <a:xfrm>
            <a:off x="406400" y="304800"/>
            <a:ext cx="8737600" cy="5821366"/>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9855200" y="304802"/>
            <a:ext cx="1930400" cy="5851525"/>
          </a:xfrm>
        </p:spPr>
        <p:txBody>
          <a:bodyPr vert="eaVert"/>
          <a:lstStyle/>
          <a:p>
            <a:r>
              <a:rPr kumimoji="0" lang="el-GR"/>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512064"/>
            <a:ext cx="10972800" cy="914400"/>
          </a:xfrm>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5" name="24 - Ορθογώνιο"/>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673099" y="512064"/>
            <a:ext cx="10363200" cy="914400"/>
          </a:xfrm>
        </p:spPr>
        <p:txBody>
          <a:bodyPr anchor="t"/>
          <a:lstStyle>
            <a:lvl1pPr>
              <a:defRPr sz="4000"/>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
        <p:nvSpPr>
          <p:cNvPr id="16" name="15 - Ορθογώνιο"/>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16 - Ορθογώνιο"/>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Ορθογώνιο"/>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Ορθογώνιο"/>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Ορθογώνιο"/>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Ορθογώνιο"/>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 Ορθογώνιο"/>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512064"/>
            <a:ext cx="10363200" cy="914400"/>
          </a:xfrm>
        </p:spPr>
        <p:txBody>
          <a:bodyPr/>
          <a:lstStyle>
            <a:lvl1pPr>
              <a:defRPr sz="4000" cap="none" baseline="0"/>
            </a:lvl1pPr>
            <a:extLst/>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10972800" cy="1162050"/>
          </a:xfrm>
        </p:spPr>
        <p:txBody>
          <a:bodyPr anchor="ctr"/>
          <a:lstStyle>
            <a:lvl1pPr algn="l">
              <a:buNone/>
              <a:defRPr sz="3600" b="0"/>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F2F7A2D4-1D41-4D74-94E0-061A44CA5D8A}" type="datetimeFigureOut">
              <a:rPr lang="el-GR" smtClean="0"/>
              <a:pPr/>
              <a:t>16/9/2018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D9E6B1F-6B1E-410F-8E95-33DB06C0E7A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8 - Ευθεία γραμμή σύνδεσης"/>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 Ομάδα"/>
          <p:cNvGrpSpPr/>
          <p:nvPr/>
        </p:nvGrpSpPr>
        <p:grpSpPr>
          <a:xfrm rot="5400000">
            <a:off x="11374903" y="1197789"/>
            <a:ext cx="132763" cy="171288"/>
            <a:chOff x="6668087" y="1297746"/>
            <a:chExt cx="161840" cy="156602"/>
          </a:xfrm>
        </p:grpSpPr>
        <p:cxnSp>
          <p:nvCxnSpPr>
            <p:cNvPr id="15" name="14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 Τίτλος"/>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l-GR"/>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l-GR"/>
              <a:t>Kλικ για επεξεργασία των στυλ του υποδείγματος</a:t>
            </a:r>
          </a:p>
        </p:txBody>
      </p:sp>
      <p:grpSp>
        <p:nvGrpSpPr>
          <p:cNvPr id="14" name="13 - Ομάδα"/>
          <p:cNvGrpSpPr/>
          <p:nvPr/>
        </p:nvGrpSpPr>
        <p:grpSpPr>
          <a:xfrm rot="5400000">
            <a:off x="11578103" y="1350189"/>
            <a:ext cx="132763" cy="171288"/>
            <a:chOff x="6668087" y="1297746"/>
            <a:chExt cx="161840" cy="156602"/>
          </a:xfrm>
        </p:grpSpPr>
        <p:cxnSp>
          <p:nvCxnSpPr>
            <p:cNvPr id="11" name="10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 Ομάδα"/>
          <p:cNvGrpSpPr/>
          <p:nvPr/>
        </p:nvGrpSpPr>
        <p:grpSpPr>
          <a:xfrm rot="5400000">
            <a:off x="11115579" y="1453352"/>
            <a:ext cx="132763" cy="171288"/>
            <a:chOff x="6668087" y="1297746"/>
            <a:chExt cx="161840" cy="156602"/>
          </a:xfrm>
        </p:grpSpPr>
        <p:cxnSp>
          <p:nvCxnSpPr>
            <p:cNvPr id="19" name="18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 Θέση ημερομηνίας"/>
          <p:cNvSpPr>
            <a:spLocks noGrp="1"/>
          </p:cNvSpPr>
          <p:nvPr>
            <p:ph type="dt" sz="half" idx="10"/>
          </p:nvPr>
        </p:nvSpPr>
        <p:spPr>
          <a:xfrm>
            <a:off x="8636000" y="55499"/>
            <a:ext cx="2844800" cy="365125"/>
          </a:xfrm>
        </p:spPr>
        <p:txBody>
          <a:bodyPr/>
          <a:lstStyle/>
          <a:p>
            <a:fld id="{F2F7A2D4-1D41-4D74-94E0-061A44CA5D8A}" type="datetimeFigureOut">
              <a:rPr lang="el-GR" smtClean="0"/>
              <a:pPr/>
              <a:t>16/9/2018</a:t>
            </a:fld>
            <a:endParaRPr lang="el-GR"/>
          </a:p>
        </p:txBody>
      </p:sp>
      <p:sp>
        <p:nvSpPr>
          <p:cNvPr id="6" name="5 - Θέση υποσέλιδου"/>
          <p:cNvSpPr>
            <a:spLocks noGrp="1"/>
          </p:cNvSpPr>
          <p:nvPr>
            <p:ph type="ftr" sz="quarter" idx="11"/>
          </p:nvPr>
        </p:nvSpPr>
        <p:spPr>
          <a:xfrm>
            <a:off x="1219200" y="55499"/>
            <a:ext cx="7416800" cy="365125"/>
          </a:xfrm>
        </p:spPr>
        <p:txBody>
          <a:bodyPr/>
          <a:lstStyle/>
          <a:p>
            <a:endParaRPr lang="el-GR"/>
          </a:p>
        </p:txBody>
      </p:sp>
      <p:sp>
        <p:nvSpPr>
          <p:cNvPr id="7" name="6 - Θέση αριθμού διαφάνειας"/>
          <p:cNvSpPr>
            <a:spLocks noGrp="1"/>
          </p:cNvSpPr>
          <p:nvPr>
            <p:ph type="sldNum" sz="quarter" idx="12"/>
          </p:nvPr>
        </p:nvSpPr>
        <p:spPr>
          <a:xfrm>
            <a:off x="11480800" y="55499"/>
            <a:ext cx="609600" cy="365125"/>
          </a:xfrm>
        </p:spPr>
        <p:txBody>
          <a:bodyPr/>
          <a:lstStyle/>
          <a:p>
            <a:fld id="{BD9E6B1F-6B1E-410F-8E95-33DB06C0E7A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Ορθογώνιο"/>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Ορθογώνιο"/>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 Ορθογώνιο"/>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15 - Ορθογώνιο"/>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16 - Ορθογώνιο"/>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1219200" y="512064"/>
            <a:ext cx="10363200" cy="914400"/>
          </a:xfrm>
          <a:prstGeom prst="rect">
            <a:avLst/>
          </a:prstGeom>
        </p:spPr>
        <p:txBody>
          <a:bodyPr vert="horz" anchor="t">
            <a:no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F2F7A2D4-1D41-4D74-94E0-061A44CA5D8A}" type="datetimeFigureOut">
              <a:rPr lang="el-GR" smtClean="0"/>
              <a:pPr/>
              <a:t>16/9/2018</a:t>
            </a:fld>
            <a:endParaRPr lang="el-GR"/>
          </a:p>
        </p:txBody>
      </p:sp>
      <p:sp>
        <p:nvSpPr>
          <p:cNvPr id="3" name="2 - Θέση υποσέλιδου"/>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l-GR"/>
          </a:p>
        </p:txBody>
      </p:sp>
      <p:sp>
        <p:nvSpPr>
          <p:cNvPr id="23" name="22 - Θέση αριθμού διαφάνειας"/>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BD9E6B1F-6B1E-410F-8E95-33DB06C0E7AF}"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7A2D4-1D41-4D74-94E0-061A44CA5D8A}" type="datetimeFigureOut">
              <a:rPr lang="el-GR" smtClean="0"/>
              <a:pPr/>
              <a:t>16/9/2018</a:t>
            </a:fld>
            <a:endParaRPr lang="el-GR"/>
          </a:p>
        </p:txBody>
      </p:sp>
      <p:sp>
        <p:nvSpPr>
          <p:cNvPr id="5" name="4 - Θέση υποσέλιδου"/>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E6B1F-6B1E-410F-8E95-33DB06C0E7A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F2F7A2D4-1D41-4D74-94E0-061A44CA5D8A}" type="datetimeFigureOut">
              <a:rPr lang="el-GR" smtClean="0"/>
              <a:pPr/>
              <a:t>16/9/2018</a:t>
            </a:fld>
            <a:endParaRPr lang="el-GR"/>
          </a:p>
        </p:txBody>
      </p:sp>
      <p:sp>
        <p:nvSpPr>
          <p:cNvPr id="3" name="2 - Θέση υποσέλιδου"/>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E6B1F-6B1E-410F-8E95-33DB06C0E7AF}" type="slidenum">
              <a:rPr lang="el-GR" smtClean="0"/>
              <a:pPr/>
              <a:t>‹#›</a:t>
            </a:fld>
            <a:endParaRPr lang="el-GR"/>
          </a:p>
        </p:txBody>
      </p:sp>
      <p:sp>
        <p:nvSpPr>
          <p:cNvPr id="22" name="21 - Θέση τίτλου"/>
          <p:cNvSpPr>
            <a:spLocks noGrp="1"/>
          </p:cNvSpPr>
          <p:nvPr>
            <p:ph type="title"/>
          </p:nvPr>
        </p:nvSpPr>
        <p:spPr>
          <a:xfrm>
            <a:off x="402336" y="228600"/>
            <a:ext cx="11379200" cy="758952"/>
          </a:xfrm>
          <a:prstGeom prst="rect">
            <a:avLst/>
          </a:prstGeom>
        </p:spPr>
        <p:txBody>
          <a:bodyPr vert="horz" anchor="b">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1.wav"/></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1.wav"/></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1.wav"/></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1.wav"/></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1.wav"/></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1.wav"/></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1.wav"/></Relationships>
</file>

<file path=ppt/slides/_rels/slide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1.wav"/></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1.wav"/></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1.wav"/></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1.wav"/></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1.wav"/></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1.wav"/></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1.wav"/></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png"/><Relationship Id="rId10" Type="http://schemas.openxmlformats.org/officeDocument/2006/relationships/audio" Target="../media/audio1.wav"/><Relationship Id="rId4" Type="http://schemas.openxmlformats.org/officeDocument/2006/relationships/image" Target="../media/image5.png"/><Relationship Id="rId9"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audio" Target="../media/audio1.wav"/><Relationship Id="rId5" Type="http://schemas.openxmlformats.org/officeDocument/2006/relationships/image" Target="../media/image7.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audio" Target="../media/audio1.wav"/><Relationship Id="rId5" Type="http://schemas.openxmlformats.org/officeDocument/2006/relationships/image" Target="../media/image7.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audio" Target="../media/audio1.wav"/><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3.png"/></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audio" Target="../media/audio1.wav"/><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4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3.xml"/><Relationship Id="rId5" Type="http://schemas.openxmlformats.org/officeDocument/2006/relationships/audio" Target="../media/audio1.wav"/><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1.wav"/></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1.wav"/></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1.wav"/></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b="45621"/>
          <a:stretch/>
        </p:blipFill>
        <p:spPr>
          <a:xfrm>
            <a:off x="5275321" y="5486400"/>
            <a:ext cx="1170729" cy="1371600"/>
          </a:xfrm>
          <a:prstGeom prst="rect">
            <a:avLst/>
          </a:prstGeom>
        </p:spPr>
      </p:pic>
      <p:pic>
        <p:nvPicPr>
          <p:cNvPr id="6" name="Εικόνα 5"/>
          <p:cNvPicPr>
            <a:picLocks noChangeAspect="1"/>
          </p:cNvPicPr>
          <p:nvPr/>
        </p:nvPicPr>
        <p:blipFill>
          <a:blip r:embed="rId5" cstate="print"/>
          <a:stretch>
            <a:fillRect/>
          </a:stretch>
        </p:blipFill>
        <p:spPr>
          <a:xfrm>
            <a:off x="7848996" y="1598062"/>
            <a:ext cx="2048435" cy="1993565"/>
          </a:xfrm>
          <a:prstGeom prst="rect">
            <a:avLst/>
          </a:prstGeom>
        </p:spPr>
      </p:pic>
      <p:sp>
        <p:nvSpPr>
          <p:cNvPr id="10"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1" name="Εικόνα 2"/>
          <p:cNvPicPr>
            <a:picLocks noChangeAspect="1"/>
          </p:cNvPicPr>
          <p:nvPr/>
        </p:nvPicPr>
        <p:blipFill>
          <a:blip r:embed="rId6" cstate="print"/>
          <a:stretch>
            <a:fillRect/>
          </a:stretch>
        </p:blipFill>
        <p:spPr>
          <a:xfrm>
            <a:off x="1811157" y="3211408"/>
            <a:ext cx="2533784" cy="2046842"/>
          </a:xfrm>
          <a:prstGeom prst="rect">
            <a:avLst/>
          </a:prstGeom>
        </p:spPr>
      </p:pic>
      <p:sp>
        <p:nvSpPr>
          <p:cNvPr id="3" name="Ορθογώνιο 2"/>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7" cstate="print"/>
          <a:stretch>
            <a:fillRect/>
          </a:stretch>
        </p:blipFill>
        <p:spPr>
          <a:xfrm>
            <a:off x="4163871" y="2485624"/>
            <a:ext cx="407861" cy="417679"/>
          </a:xfrm>
          <a:prstGeom prst="rect">
            <a:avLst/>
          </a:prstGeom>
        </p:spPr>
      </p:pic>
      <p:sp>
        <p:nvSpPr>
          <p:cNvPr id="12" name="11 - Οριζόντιος πάπυρος"/>
          <p:cNvSpPr/>
          <p:nvPr/>
        </p:nvSpPr>
        <p:spPr>
          <a:xfrm>
            <a:off x="914400" y="156411"/>
            <a:ext cx="4259179" cy="3140243"/>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14" name="13 - TextBox"/>
          <p:cNvSpPr txBox="1"/>
          <p:nvPr/>
        </p:nvSpPr>
        <p:spPr>
          <a:xfrm>
            <a:off x="1371599" y="613611"/>
            <a:ext cx="3717758" cy="2246769"/>
          </a:xfrm>
          <a:prstGeom prst="rect">
            <a:avLst/>
          </a:prstGeom>
          <a:noFill/>
        </p:spPr>
        <p:txBody>
          <a:bodyPr wrap="square" rtlCol="0">
            <a:spAutoFit/>
          </a:bodyPr>
          <a:lstStyle/>
          <a:p>
            <a:pPr lvl="0" algn="ctr" fontAlgn="base">
              <a:spcBef>
                <a:spcPct val="0"/>
              </a:spcBef>
              <a:spcAft>
                <a:spcPct val="0"/>
              </a:spcAft>
            </a:pPr>
            <a:r>
              <a:rPr lang="el-GR" sz="1400" dirty="0">
                <a:solidFill>
                  <a:srgbClr val="002060"/>
                </a:solidFill>
                <a:latin typeface="Verdana" pitchFamily="34" charset="0"/>
                <a:ea typeface="Calibri" pitchFamily="34" charset="0"/>
                <a:cs typeface="Arial" pitchFamily="34" charset="0"/>
              </a:rPr>
              <a:t>Μια ζεστή, ηλιόλουστη, καλοκαιρινή μέρα πριν από δύο χρόνια, ο μικρός Βασίλης αποφάσισε να πάει μια βόλτα με το ποδήλατό του στη γύρω περιοχή, καθώς είχε μετακομίσει εκεί πρόσφατα.</a:t>
            </a:r>
            <a:endParaRPr lang="el-GR" sz="1400" dirty="0">
              <a:solidFill>
                <a:srgbClr val="002060"/>
              </a:solidFill>
              <a:latin typeface="Arial" pitchFamily="34" charset="0"/>
              <a:cs typeface="Arial" pitchFamily="34" charset="0"/>
            </a:endParaRPr>
          </a:p>
          <a:p>
            <a:pPr lvl="0" algn="ctr" eaLnBrk="0" fontAlgn="base" hangingPunct="0">
              <a:spcBef>
                <a:spcPct val="0"/>
              </a:spcBef>
              <a:spcAft>
                <a:spcPct val="0"/>
              </a:spcAft>
            </a:pPr>
            <a:r>
              <a:rPr lang="el-GR" sz="1400" dirty="0">
                <a:solidFill>
                  <a:srgbClr val="002060"/>
                </a:solidFill>
                <a:latin typeface="Verdana" pitchFamily="34" charset="0"/>
                <a:ea typeface="Calibri" pitchFamily="34" charset="0"/>
                <a:cs typeface="Arial" pitchFamily="34" charset="0"/>
              </a:rPr>
              <a:t>Οι δρόμοι είχανε πολλά αυτοκίνητα εκείνη την ημέρα, και η ατμόσφαιρα ήταν φορτισμένη αφού, κάθε λίγο και λιγάκι, μπορούσε κανείς να ακούσει νευριασμένες φωνές οδηγών.</a:t>
            </a:r>
            <a:endParaRPr lang="el-GR" sz="1400" dirty="0">
              <a:solidFill>
                <a:srgbClr val="002060"/>
              </a:solidFill>
              <a:latin typeface="Arial" pitchFamily="34" charset="0"/>
              <a:cs typeface="Arial" pitchFamily="34" charset="0"/>
            </a:endParaRPr>
          </a:p>
        </p:txBody>
      </p:sp>
      <p:sp>
        <p:nvSpPr>
          <p:cNvPr id="15" name="14 - Έλλειψη"/>
          <p:cNvSpPr/>
          <p:nvPr/>
        </p:nvSpPr>
        <p:spPr>
          <a:xfrm>
            <a:off x="2875547" y="3717758"/>
            <a:ext cx="421106" cy="10347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16" name="15 - Έλλειψη"/>
          <p:cNvSpPr/>
          <p:nvPr/>
        </p:nvSpPr>
        <p:spPr>
          <a:xfrm>
            <a:off x="2959768" y="4439653"/>
            <a:ext cx="252663" cy="24063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Έλλειψη"/>
          <p:cNvSpPr/>
          <p:nvPr/>
        </p:nvSpPr>
        <p:spPr>
          <a:xfrm>
            <a:off x="8578516" y="2514600"/>
            <a:ext cx="264694" cy="27672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18" name="17 - Έλλειψη"/>
          <p:cNvSpPr/>
          <p:nvPr/>
        </p:nvSpPr>
        <p:spPr>
          <a:xfrm>
            <a:off x="8598568" y="2045367"/>
            <a:ext cx="244642" cy="236621"/>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67848785"/>
      </p:ext>
    </p:extLst>
  </p:cSld>
  <p:clrMapOvr>
    <a:masterClrMapping/>
  </p:clrMapOvr>
  <mc:AlternateContent xmlns:mc="http://schemas.openxmlformats.org/markup-compatibility/2006" xmlns:p14="http://schemas.microsoft.com/office/powerpoint/2010/main">
    <mc:Choice Requires="p14">
      <p:transition p14:dur="10" advClick="0" advTm="1000">
        <p:circle/>
        <p:sndAc>
          <p:stSnd>
            <p:snd r:embed="rId2" name="arrow.wav"/>
          </p:stSnd>
        </p:sndAc>
      </p:transition>
    </mc:Choice>
    <mc:Fallback xmlns="">
      <p:transition advClick="0" advTm="1000">
        <p:circle/>
        <p:sndAc>
          <p:stSnd>
            <p:snd r:embed="rId8" name="arrow.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a:off x="6370010" y="3634123"/>
            <a:ext cx="1027252" cy="2093263"/>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8" name="Εικόνα 7"/>
          <p:cNvPicPr>
            <a:picLocks noChangeAspect="1"/>
          </p:cNvPicPr>
          <p:nvPr/>
        </p:nvPicPr>
        <p:blipFill>
          <a:blip r:embed="rId6" cstate="print"/>
          <a:stretch>
            <a:fillRect/>
          </a:stretch>
        </p:blipFill>
        <p:spPr>
          <a:xfrm>
            <a:off x="8954315" y="3094605"/>
            <a:ext cx="2237427" cy="1390008"/>
          </a:xfrm>
          <a:prstGeom prst="rect">
            <a:avLst/>
          </a:prstGeom>
        </p:spPr>
      </p:pic>
      <p:pic>
        <p:nvPicPr>
          <p:cNvPr id="9" name="Εικόνα 5"/>
          <p:cNvPicPr>
            <a:picLocks noChangeAspect="1"/>
          </p:cNvPicPr>
          <p:nvPr/>
        </p:nvPicPr>
        <p:blipFill>
          <a:blip r:embed="rId7" cstate="print"/>
          <a:stretch>
            <a:fillRect/>
          </a:stretch>
        </p:blipFill>
        <p:spPr>
          <a:xfrm>
            <a:off x="7848996" y="1598062"/>
            <a:ext cx="2048435" cy="1993565"/>
          </a:xfrm>
          <a:prstGeom prst="rect">
            <a:avLst/>
          </a:prstGeom>
        </p:spPr>
      </p:pic>
      <p:sp>
        <p:nvSpPr>
          <p:cNvPr id="11" name="Ορθογώνιο 10"/>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0" name="Εικόνα 9"/>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2001350477"/>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arrow.wav"/>
          </p:stSnd>
        </p:sndAc>
      </p:transition>
    </mc:Choice>
    <mc:Fallback xmlns="">
      <p:transition advClick="0" advTm="1000">
        <p:sndAc>
          <p:stSnd>
            <p:snd r:embed="rId9" name="arrow.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a:off x="6440350" y="3458274"/>
            <a:ext cx="1027252" cy="2093263"/>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10" name="Εικόνα 8"/>
          <p:cNvPicPr>
            <a:picLocks noChangeAspect="1"/>
          </p:cNvPicPr>
          <p:nvPr/>
        </p:nvPicPr>
        <p:blipFill>
          <a:blip r:embed="rId7" cstate="print"/>
          <a:stretch>
            <a:fillRect/>
          </a:stretch>
        </p:blipFill>
        <p:spPr>
          <a:xfrm>
            <a:off x="8518835" y="3147393"/>
            <a:ext cx="2718523" cy="1327439"/>
          </a:xfrm>
          <a:prstGeom prst="rect">
            <a:avLst/>
          </a:prstGeom>
        </p:spPr>
      </p:pic>
      <p:sp>
        <p:nvSpPr>
          <p:cNvPr id="11"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2001350477"/>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arrow.wav"/>
          </p:stSnd>
        </p:sndAc>
      </p:transition>
    </mc:Choice>
    <mc:Fallback xmlns="">
      <p:transition advClick="0" advTm="1000">
        <p:sndAc>
          <p:stSnd>
            <p:snd r:embed="rId9" name="arrow.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a:off x="6463795" y="3399660"/>
            <a:ext cx="1027252" cy="2093263"/>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10" name="Εικόνα 8"/>
          <p:cNvPicPr>
            <a:picLocks noChangeAspect="1"/>
          </p:cNvPicPr>
          <p:nvPr/>
        </p:nvPicPr>
        <p:blipFill>
          <a:blip r:embed="rId7" cstate="print"/>
          <a:stretch>
            <a:fillRect/>
          </a:stretch>
        </p:blipFill>
        <p:spPr>
          <a:xfrm>
            <a:off x="8296096" y="3159116"/>
            <a:ext cx="2718523" cy="1327439"/>
          </a:xfrm>
          <a:prstGeom prst="rect">
            <a:avLst/>
          </a:prstGeom>
        </p:spPr>
      </p:pic>
      <p:sp>
        <p:nvSpPr>
          <p:cNvPr id="11"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2001350477"/>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arrow.wav"/>
          </p:stSnd>
        </p:sndAc>
      </p:transition>
    </mc:Choice>
    <mc:Fallback xmlns="">
      <p:transition advClick="0" advTm="1000">
        <p:sndAc>
          <p:stSnd>
            <p:snd r:embed="rId9" name="arrow.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a:off x="6545857" y="3235538"/>
            <a:ext cx="1027252" cy="2093263"/>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10" name="Εικόνα 8"/>
          <p:cNvPicPr>
            <a:picLocks noChangeAspect="1"/>
          </p:cNvPicPr>
          <p:nvPr/>
        </p:nvPicPr>
        <p:blipFill>
          <a:blip r:embed="rId7" cstate="print"/>
          <a:stretch>
            <a:fillRect/>
          </a:stretch>
        </p:blipFill>
        <p:spPr>
          <a:xfrm>
            <a:off x="7932680" y="3123947"/>
            <a:ext cx="2718523" cy="1327439"/>
          </a:xfrm>
          <a:prstGeom prst="rect">
            <a:avLst/>
          </a:prstGeom>
        </p:spPr>
      </p:pic>
      <p:sp>
        <p:nvSpPr>
          <p:cNvPr id="11"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2001350477"/>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arrow.wav"/>
          </p:stSnd>
        </p:sndAc>
      </p:transition>
    </mc:Choice>
    <mc:Fallback xmlns="">
      <p:transition advClick="0" advTm="1000">
        <p:sndAc>
          <p:stSnd>
            <p:snd r:embed="rId9" name="arrow.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a:off x="6768594" y="2989354"/>
            <a:ext cx="1027252" cy="2093263"/>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10" name="Εικόνα 8"/>
          <p:cNvPicPr>
            <a:picLocks noChangeAspect="1"/>
          </p:cNvPicPr>
          <p:nvPr/>
        </p:nvPicPr>
        <p:blipFill>
          <a:blip r:embed="rId7" cstate="print"/>
          <a:stretch>
            <a:fillRect/>
          </a:stretch>
        </p:blipFill>
        <p:spPr>
          <a:xfrm>
            <a:off x="7756833" y="3135669"/>
            <a:ext cx="2718523" cy="1327439"/>
          </a:xfrm>
          <a:prstGeom prst="rect">
            <a:avLst/>
          </a:prstGeom>
        </p:spPr>
      </p:pic>
      <p:sp>
        <p:nvSpPr>
          <p:cNvPr id="11"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2001350477"/>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arrow.wav"/>
          </p:stSnd>
        </p:sndAc>
      </p:transition>
    </mc:Choice>
    <mc:Fallback xmlns="">
      <p:transition advClick="0" advTm="1000">
        <p:sndAc>
          <p:stSnd>
            <p:snd r:embed="rId9" name="arrow.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rot="20678421">
            <a:off x="6899073" y="2839888"/>
            <a:ext cx="876849" cy="1786782"/>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10" name="Εικόνα 8"/>
          <p:cNvPicPr>
            <a:picLocks noChangeAspect="1"/>
          </p:cNvPicPr>
          <p:nvPr/>
        </p:nvPicPr>
        <p:blipFill>
          <a:blip r:embed="rId7" cstate="print"/>
          <a:stretch>
            <a:fillRect/>
          </a:stretch>
        </p:blipFill>
        <p:spPr>
          <a:xfrm>
            <a:off x="7643613" y="3135669"/>
            <a:ext cx="2718523" cy="1327439"/>
          </a:xfrm>
          <a:prstGeom prst="rect">
            <a:avLst/>
          </a:prstGeom>
        </p:spPr>
      </p:pic>
      <p:sp>
        <p:nvSpPr>
          <p:cNvPr id="8" name="7 - Κεραυνός"/>
          <p:cNvSpPr/>
          <p:nvPr/>
        </p:nvSpPr>
        <p:spPr>
          <a:xfrm rot="11154223">
            <a:off x="7461328" y="4677889"/>
            <a:ext cx="1084607" cy="227571"/>
          </a:xfrm>
          <a:prstGeom prst="lightningBol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Κεραυνός"/>
          <p:cNvSpPr/>
          <p:nvPr/>
        </p:nvSpPr>
        <p:spPr>
          <a:xfrm rot="10294744">
            <a:off x="9699709" y="4315129"/>
            <a:ext cx="1332651" cy="307519"/>
          </a:xfrm>
          <a:prstGeom prst="lightningBol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Κεραυνός"/>
          <p:cNvSpPr/>
          <p:nvPr/>
        </p:nvSpPr>
        <p:spPr>
          <a:xfrm rot="10800000">
            <a:off x="8185272" y="4432664"/>
            <a:ext cx="1332651" cy="385828"/>
          </a:xfrm>
          <a:prstGeom prst="lightningBol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3" name="Εικόνα 12"/>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2001350477"/>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push.wav"/>
          </p:stSnd>
        </p:sndAc>
      </p:transition>
    </mc:Choice>
    <mc:Fallback xmlns="">
      <p:transition advClick="0" advTm="1000">
        <p:sndAc>
          <p:stSnd>
            <p:snd r:embed="rId9" name="push.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rot="20678421">
            <a:off x="6778757" y="2755666"/>
            <a:ext cx="876849" cy="1786782"/>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10" name="Εικόνα 8"/>
          <p:cNvPicPr>
            <a:picLocks noChangeAspect="1"/>
          </p:cNvPicPr>
          <p:nvPr/>
        </p:nvPicPr>
        <p:blipFill>
          <a:blip r:embed="rId7" cstate="print"/>
          <a:stretch>
            <a:fillRect/>
          </a:stretch>
        </p:blipFill>
        <p:spPr>
          <a:xfrm>
            <a:off x="7643613" y="3135669"/>
            <a:ext cx="2718523" cy="1327439"/>
          </a:xfrm>
          <a:prstGeom prst="rect">
            <a:avLst/>
          </a:prstGeom>
        </p:spPr>
      </p:pic>
      <p:sp>
        <p:nvSpPr>
          <p:cNvPr id="8" name="7 - Κεραυνός"/>
          <p:cNvSpPr/>
          <p:nvPr/>
        </p:nvSpPr>
        <p:spPr>
          <a:xfrm rot="11154223">
            <a:off x="7461328" y="4677889"/>
            <a:ext cx="1084607" cy="227571"/>
          </a:xfrm>
          <a:prstGeom prst="lightningBol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Κεραυνός"/>
          <p:cNvSpPr/>
          <p:nvPr/>
        </p:nvSpPr>
        <p:spPr>
          <a:xfrm rot="10294744">
            <a:off x="9699709" y="4315129"/>
            <a:ext cx="1332651" cy="307519"/>
          </a:xfrm>
          <a:prstGeom prst="lightningBol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Κεραυνός"/>
          <p:cNvSpPr/>
          <p:nvPr/>
        </p:nvSpPr>
        <p:spPr>
          <a:xfrm rot="10800000">
            <a:off x="8185272" y="4432664"/>
            <a:ext cx="1332651" cy="385828"/>
          </a:xfrm>
          <a:prstGeom prst="lightningBol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3" name="Εικόνα 12"/>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2001350477"/>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push.wav"/>
          </p:stSnd>
        </p:sndAc>
      </p:transition>
    </mc:Choice>
    <mc:Fallback xmlns="">
      <p:transition advClick="0" advTm="1000">
        <p:sndAc>
          <p:stSnd>
            <p:snd r:embed="rId9" name="push.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rot="20678421">
            <a:off x="6610316" y="2671444"/>
            <a:ext cx="876849" cy="1786782"/>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10" name="Εικόνα 8"/>
          <p:cNvPicPr>
            <a:picLocks noChangeAspect="1"/>
          </p:cNvPicPr>
          <p:nvPr/>
        </p:nvPicPr>
        <p:blipFill>
          <a:blip r:embed="rId7" cstate="print"/>
          <a:stretch>
            <a:fillRect/>
          </a:stretch>
        </p:blipFill>
        <p:spPr>
          <a:xfrm>
            <a:off x="7643613" y="3135669"/>
            <a:ext cx="2718523" cy="1327439"/>
          </a:xfrm>
          <a:prstGeom prst="rect">
            <a:avLst/>
          </a:prstGeom>
        </p:spPr>
      </p:pic>
      <p:sp>
        <p:nvSpPr>
          <p:cNvPr id="8" name="7 - Κεραυνός"/>
          <p:cNvSpPr/>
          <p:nvPr/>
        </p:nvSpPr>
        <p:spPr>
          <a:xfrm rot="11154223">
            <a:off x="7461328" y="4677889"/>
            <a:ext cx="1084607" cy="227571"/>
          </a:xfrm>
          <a:prstGeom prst="lightningBol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Κεραυνός"/>
          <p:cNvSpPr/>
          <p:nvPr/>
        </p:nvSpPr>
        <p:spPr>
          <a:xfrm rot="10294744">
            <a:off x="9699709" y="4315129"/>
            <a:ext cx="1332651" cy="307519"/>
          </a:xfrm>
          <a:prstGeom prst="lightningBol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Κεραυνός"/>
          <p:cNvSpPr/>
          <p:nvPr/>
        </p:nvSpPr>
        <p:spPr>
          <a:xfrm rot="10800000">
            <a:off x="8185272" y="4432664"/>
            <a:ext cx="1332651" cy="385828"/>
          </a:xfrm>
          <a:prstGeom prst="lightningBol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3" name="Εικόνα 12"/>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2001350477"/>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push.wav"/>
          </p:stSnd>
        </p:sndAc>
      </p:transition>
    </mc:Choice>
    <mc:Fallback xmlns="">
      <p:transition advClick="0" advTm="1000">
        <p:sndAc>
          <p:stSnd>
            <p:snd r:embed="rId9" name="push.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rot="20419442">
            <a:off x="6391842" y="2549529"/>
            <a:ext cx="900501" cy="1834979"/>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10" name="Εικόνα 8"/>
          <p:cNvPicPr>
            <a:picLocks noChangeAspect="1"/>
          </p:cNvPicPr>
          <p:nvPr/>
        </p:nvPicPr>
        <p:blipFill>
          <a:blip r:embed="rId7" cstate="print"/>
          <a:stretch>
            <a:fillRect/>
          </a:stretch>
        </p:blipFill>
        <p:spPr>
          <a:xfrm>
            <a:off x="7526402" y="3143441"/>
            <a:ext cx="2718523" cy="1327439"/>
          </a:xfrm>
          <a:prstGeom prst="rect">
            <a:avLst/>
          </a:prstGeom>
        </p:spPr>
      </p:pic>
      <p:sp>
        <p:nvSpPr>
          <p:cNvPr id="11"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2831387102"/>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arrow.wav"/>
          </p:stSnd>
        </p:sndAc>
      </p:transition>
    </mc:Choice>
    <mc:Fallback xmlns="">
      <p:transition advClick="0" advTm="1000">
        <p:sndAc>
          <p:stSnd>
            <p:snd r:embed="rId9" name="arrow.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rot="20282354">
            <a:off x="6208623" y="2313887"/>
            <a:ext cx="880904" cy="1795045"/>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10" name="Εικόνα 8"/>
          <p:cNvPicPr>
            <a:picLocks noChangeAspect="1"/>
          </p:cNvPicPr>
          <p:nvPr/>
        </p:nvPicPr>
        <p:blipFill>
          <a:blip r:embed="rId7" cstate="print"/>
          <a:stretch>
            <a:fillRect/>
          </a:stretch>
        </p:blipFill>
        <p:spPr>
          <a:xfrm>
            <a:off x="7593947" y="3211409"/>
            <a:ext cx="2718523" cy="1327439"/>
          </a:xfrm>
          <a:prstGeom prst="rect">
            <a:avLst/>
          </a:prstGeom>
        </p:spPr>
      </p:pic>
      <p:sp>
        <p:nvSpPr>
          <p:cNvPr id="11"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575277537"/>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arrow.wav"/>
          </p:stSnd>
        </p:sndAc>
      </p:transition>
    </mc:Choice>
    <mc:Fallback xmlns="">
      <p:transition advClick="0" advTm="1000">
        <p:sndAc>
          <p:stSnd>
            <p:snd r:embed="rId9" name="arrow.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t="-3576" b="33623"/>
          <a:stretch/>
        </p:blipFill>
        <p:spPr>
          <a:xfrm>
            <a:off x="5277130" y="5093594"/>
            <a:ext cx="1170729" cy="1764406"/>
          </a:xfrm>
          <a:prstGeom prst="rect">
            <a:avLst/>
          </a:prstGeom>
        </p:spPr>
      </p:pic>
      <p:pic>
        <p:nvPicPr>
          <p:cNvPr id="8" name="Εικόνα 5"/>
          <p:cNvPicPr>
            <a:picLocks noChangeAspect="1"/>
          </p:cNvPicPr>
          <p:nvPr/>
        </p:nvPicPr>
        <p:blipFill>
          <a:blip r:embed="rId5" cstate="print"/>
          <a:stretch>
            <a:fillRect/>
          </a:stretch>
        </p:blipFill>
        <p:spPr>
          <a:xfrm>
            <a:off x="7848996" y="1598062"/>
            <a:ext cx="2048435" cy="1993565"/>
          </a:xfrm>
          <a:prstGeom prst="rect">
            <a:avLst/>
          </a:prstGeom>
        </p:spPr>
      </p:pic>
      <p:sp>
        <p:nvSpPr>
          <p:cNvPr id="9"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0" name="Εικόνα 2"/>
          <p:cNvPicPr>
            <a:picLocks noChangeAspect="1"/>
          </p:cNvPicPr>
          <p:nvPr/>
        </p:nvPicPr>
        <p:blipFill>
          <a:blip r:embed="rId6" cstate="print"/>
          <a:stretch>
            <a:fillRect/>
          </a:stretch>
        </p:blipFill>
        <p:spPr>
          <a:xfrm>
            <a:off x="1811157" y="3211408"/>
            <a:ext cx="2533784" cy="2046842"/>
          </a:xfrm>
          <a:prstGeom prst="rect">
            <a:avLst/>
          </a:prstGeom>
        </p:spPr>
      </p:pic>
      <p:sp>
        <p:nvSpPr>
          <p:cNvPr id="12"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1" name="Εικόνα 10"/>
          <p:cNvPicPr>
            <a:picLocks noChangeAspect="1"/>
          </p:cNvPicPr>
          <p:nvPr/>
        </p:nvPicPr>
        <p:blipFill>
          <a:blip r:embed="rId7" cstate="print"/>
          <a:stretch>
            <a:fillRect/>
          </a:stretch>
        </p:blipFill>
        <p:spPr>
          <a:xfrm>
            <a:off x="4163871" y="2485624"/>
            <a:ext cx="407861" cy="417679"/>
          </a:xfrm>
          <a:prstGeom prst="rect">
            <a:avLst/>
          </a:prstGeom>
        </p:spPr>
      </p:pic>
      <p:sp>
        <p:nvSpPr>
          <p:cNvPr id="13" name="12 - Οριζόντιος πάπυρος"/>
          <p:cNvSpPr/>
          <p:nvPr/>
        </p:nvSpPr>
        <p:spPr>
          <a:xfrm>
            <a:off x="914400" y="156411"/>
            <a:ext cx="4259179" cy="3140243"/>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14" name="13 - TextBox"/>
          <p:cNvSpPr txBox="1"/>
          <p:nvPr/>
        </p:nvSpPr>
        <p:spPr>
          <a:xfrm>
            <a:off x="1371599" y="613611"/>
            <a:ext cx="3717758" cy="2246769"/>
          </a:xfrm>
          <a:prstGeom prst="rect">
            <a:avLst/>
          </a:prstGeom>
          <a:noFill/>
        </p:spPr>
        <p:txBody>
          <a:bodyPr wrap="square" rtlCol="0">
            <a:spAutoFit/>
          </a:bodyPr>
          <a:lstStyle/>
          <a:p>
            <a:pPr lvl="0" algn="ctr" fontAlgn="base">
              <a:spcBef>
                <a:spcPct val="0"/>
              </a:spcBef>
              <a:spcAft>
                <a:spcPct val="0"/>
              </a:spcAft>
            </a:pPr>
            <a:r>
              <a:rPr lang="el-GR" sz="1400" dirty="0">
                <a:solidFill>
                  <a:srgbClr val="002060"/>
                </a:solidFill>
                <a:latin typeface="Verdana" pitchFamily="34" charset="0"/>
                <a:ea typeface="Calibri" pitchFamily="34" charset="0"/>
                <a:cs typeface="Arial" pitchFamily="34" charset="0"/>
              </a:rPr>
              <a:t>Μια ζεστή, ηλιόλουστη, καλοκαιρινή μέρα πριν από δύο χρόνια, ο μικρός Βασίλης αποφάσισε να πάει μια βόλτα με το ποδήλατό του στη γύρω περιοχή, καθώς είχε μετακομίσει εκεί πρόσφατα.</a:t>
            </a:r>
            <a:endParaRPr lang="el-GR" sz="1400" dirty="0">
              <a:solidFill>
                <a:srgbClr val="002060"/>
              </a:solidFill>
              <a:latin typeface="Arial" pitchFamily="34" charset="0"/>
              <a:cs typeface="Arial" pitchFamily="34" charset="0"/>
            </a:endParaRPr>
          </a:p>
          <a:p>
            <a:pPr lvl="0" algn="ctr" eaLnBrk="0" fontAlgn="base" hangingPunct="0">
              <a:spcBef>
                <a:spcPct val="0"/>
              </a:spcBef>
              <a:spcAft>
                <a:spcPct val="0"/>
              </a:spcAft>
            </a:pPr>
            <a:r>
              <a:rPr lang="el-GR" sz="1400" dirty="0">
                <a:solidFill>
                  <a:srgbClr val="002060"/>
                </a:solidFill>
                <a:latin typeface="Verdana" pitchFamily="34" charset="0"/>
                <a:ea typeface="Calibri" pitchFamily="34" charset="0"/>
                <a:cs typeface="Arial" pitchFamily="34" charset="0"/>
              </a:rPr>
              <a:t>Οι δρόμοι είχανε πολλά αυτοκίνητα εκείνη την ημέρα, και η ατμόσφαιρα ήταν φορτισμένη αφού, κάθε λίγο και λιγάκι, μπορούσε κανείς να ακούσει νευριασμένες φωνές οδηγών.</a:t>
            </a:r>
            <a:endParaRPr lang="el-GR" sz="1400" dirty="0">
              <a:solidFill>
                <a:srgbClr val="002060"/>
              </a:solidFill>
              <a:latin typeface="Arial" pitchFamily="34" charset="0"/>
              <a:cs typeface="Arial" pitchFamily="34" charset="0"/>
            </a:endParaRPr>
          </a:p>
        </p:txBody>
      </p:sp>
      <p:sp>
        <p:nvSpPr>
          <p:cNvPr id="15" name="14 - Έλλειψη"/>
          <p:cNvSpPr/>
          <p:nvPr/>
        </p:nvSpPr>
        <p:spPr>
          <a:xfrm>
            <a:off x="2875547" y="3717758"/>
            <a:ext cx="421106" cy="10347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16" name="15 - Έλλειψη"/>
          <p:cNvSpPr/>
          <p:nvPr/>
        </p:nvSpPr>
        <p:spPr>
          <a:xfrm>
            <a:off x="2959768" y="4439653"/>
            <a:ext cx="252663" cy="24063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Έλλειψη"/>
          <p:cNvSpPr/>
          <p:nvPr/>
        </p:nvSpPr>
        <p:spPr>
          <a:xfrm>
            <a:off x="8578516" y="2514600"/>
            <a:ext cx="264694" cy="27672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18" name="17 - Έλλειψη"/>
          <p:cNvSpPr/>
          <p:nvPr/>
        </p:nvSpPr>
        <p:spPr>
          <a:xfrm>
            <a:off x="8598568" y="2045367"/>
            <a:ext cx="244642" cy="236621"/>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44399832"/>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arrow.wav"/>
          </p:stSnd>
        </p:sndAc>
      </p:transition>
    </mc:Choice>
    <mc:Fallback xmlns="">
      <p:transition advClick="0" advTm="1000">
        <p:sndAc>
          <p:stSnd>
            <p:snd r:embed="rId8" name="arrow.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rot="20282354">
            <a:off x="5952515" y="2350887"/>
            <a:ext cx="844589" cy="1721045"/>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10" name="Εικόνα 8"/>
          <p:cNvPicPr>
            <a:picLocks noChangeAspect="1"/>
          </p:cNvPicPr>
          <p:nvPr/>
        </p:nvPicPr>
        <p:blipFill>
          <a:blip r:embed="rId7" cstate="print"/>
          <a:stretch>
            <a:fillRect/>
          </a:stretch>
        </p:blipFill>
        <p:spPr>
          <a:xfrm>
            <a:off x="7341848" y="3211409"/>
            <a:ext cx="2718523" cy="1327439"/>
          </a:xfrm>
          <a:prstGeom prst="rect">
            <a:avLst/>
          </a:prstGeom>
        </p:spPr>
      </p:pic>
      <p:sp>
        <p:nvSpPr>
          <p:cNvPr id="11"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4098968081"/>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arrow.wav"/>
          </p:stSnd>
        </p:sndAc>
      </p:transition>
    </mc:Choice>
    <mc:Fallback xmlns="">
      <p:transition advClick="0" advTm="1000">
        <p:sndAc>
          <p:stSnd>
            <p:snd r:embed="rId9" name="arrow.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rot="20282354">
            <a:off x="5828321" y="2411068"/>
            <a:ext cx="785521" cy="1600680"/>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10" name="Εικόνα 8"/>
          <p:cNvPicPr>
            <a:picLocks noChangeAspect="1"/>
          </p:cNvPicPr>
          <p:nvPr/>
        </p:nvPicPr>
        <p:blipFill>
          <a:blip r:embed="rId7" cstate="print"/>
          <a:stretch>
            <a:fillRect/>
          </a:stretch>
        </p:blipFill>
        <p:spPr>
          <a:xfrm>
            <a:off x="6884648" y="3233657"/>
            <a:ext cx="2718523" cy="1327439"/>
          </a:xfrm>
          <a:prstGeom prst="rect">
            <a:avLst/>
          </a:prstGeom>
        </p:spPr>
      </p:pic>
      <p:sp>
        <p:nvSpPr>
          <p:cNvPr id="11"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598273940"/>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arrow.wav"/>
          </p:stSnd>
        </p:sndAc>
      </p:transition>
    </mc:Choice>
    <mc:Fallback xmlns="">
      <p:transition advClick="0" advTm="1000">
        <p:sndAc>
          <p:stSnd>
            <p:snd r:embed="rId9" name="arrow.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rot="20282354">
            <a:off x="5584829" y="2476585"/>
            <a:ext cx="721219" cy="1469649"/>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10" name="Εικόνα 8"/>
          <p:cNvPicPr>
            <a:picLocks noChangeAspect="1"/>
          </p:cNvPicPr>
          <p:nvPr/>
        </p:nvPicPr>
        <p:blipFill>
          <a:blip r:embed="rId7" cstate="print"/>
          <a:stretch>
            <a:fillRect/>
          </a:stretch>
        </p:blipFill>
        <p:spPr>
          <a:xfrm>
            <a:off x="6154690" y="3233657"/>
            <a:ext cx="2718523" cy="1327439"/>
          </a:xfrm>
          <a:prstGeom prst="rect">
            <a:avLst/>
          </a:prstGeom>
        </p:spPr>
      </p:pic>
      <p:sp>
        <p:nvSpPr>
          <p:cNvPr id="11"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4117404400"/>
      </p:ext>
    </p:extLst>
  </p:cSld>
  <p:clrMapOvr>
    <a:masterClrMapping/>
  </p:clrMapOvr>
  <mc:AlternateContent xmlns:mc="http://schemas.openxmlformats.org/markup-compatibility/2006" xmlns:p14="http://schemas.microsoft.com/office/powerpoint/2010/main">
    <mc:Choice Requires="p14">
      <p:transition spd="slow" p14:dur="2000" advClick="0" advTm="1000">
        <p:sndAc>
          <p:stSnd>
            <p:snd r:embed="rId2" name="arrow.wav"/>
          </p:stSnd>
        </p:sndAc>
      </p:transition>
    </mc:Choice>
    <mc:Fallback xmlns="">
      <p:transition spd="slow" advClick="0" advTm="1000">
        <p:sndAc>
          <p:stSnd>
            <p:snd r:embed="rId9" name="arrow.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rot="20282354">
            <a:off x="5243523" y="2532373"/>
            <a:ext cx="634653" cy="1293251"/>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10" name="Εικόνα 8"/>
          <p:cNvPicPr>
            <a:picLocks noChangeAspect="1"/>
          </p:cNvPicPr>
          <p:nvPr/>
        </p:nvPicPr>
        <p:blipFill>
          <a:blip r:embed="rId7" cstate="print"/>
          <a:stretch>
            <a:fillRect/>
          </a:stretch>
        </p:blipFill>
        <p:spPr>
          <a:xfrm>
            <a:off x="5584861" y="3233657"/>
            <a:ext cx="2718523" cy="1327439"/>
          </a:xfrm>
          <a:prstGeom prst="rect">
            <a:avLst/>
          </a:prstGeom>
        </p:spPr>
      </p:pic>
      <p:sp>
        <p:nvSpPr>
          <p:cNvPr id="11"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1306598231"/>
      </p:ext>
    </p:extLst>
  </p:cSld>
  <p:clrMapOvr>
    <a:masterClrMapping/>
  </p:clrMapOvr>
  <mc:AlternateContent xmlns:mc="http://schemas.openxmlformats.org/markup-compatibility/2006" xmlns:p14="http://schemas.microsoft.com/office/powerpoint/2010/main">
    <mc:Choice Requires="p14">
      <p:transition spd="slow" p14:dur="2000" advClick="0" advTm="1000">
        <p:sndAc>
          <p:stSnd>
            <p:snd r:embed="rId2" name="arrow.wav"/>
          </p:stSnd>
        </p:sndAc>
      </p:transition>
    </mc:Choice>
    <mc:Fallback xmlns="">
      <p:transition spd="slow" advClick="0" advTm="1000">
        <p:sndAc>
          <p:stSnd>
            <p:snd r:embed="rId9" name="arrow.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rot="20282354">
            <a:off x="4996959" y="2704470"/>
            <a:ext cx="544292" cy="1109120"/>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10" name="Εικόνα 8"/>
          <p:cNvPicPr>
            <a:picLocks noChangeAspect="1"/>
          </p:cNvPicPr>
          <p:nvPr/>
        </p:nvPicPr>
        <p:blipFill>
          <a:blip r:embed="rId7" cstate="print"/>
          <a:stretch>
            <a:fillRect/>
          </a:stretch>
        </p:blipFill>
        <p:spPr>
          <a:xfrm>
            <a:off x="4785739" y="3211410"/>
            <a:ext cx="2718523" cy="1327439"/>
          </a:xfrm>
          <a:prstGeom prst="rect">
            <a:avLst/>
          </a:prstGeom>
        </p:spPr>
      </p:pic>
      <p:sp>
        <p:nvSpPr>
          <p:cNvPr id="11"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3571828362"/>
      </p:ext>
    </p:extLst>
  </p:cSld>
  <p:clrMapOvr>
    <a:masterClrMapping/>
  </p:clrMapOvr>
  <mc:AlternateContent xmlns:mc="http://schemas.openxmlformats.org/markup-compatibility/2006" xmlns:p14="http://schemas.microsoft.com/office/powerpoint/2010/main">
    <mc:Choice Requires="p14">
      <p:transition spd="slow" p14:dur="2000" advClick="0" advTm="1000">
        <p:sndAc>
          <p:stSnd>
            <p:snd r:embed="rId2" name="arrow.wav"/>
          </p:stSnd>
        </p:sndAc>
      </p:transition>
    </mc:Choice>
    <mc:Fallback xmlns="">
      <p:transition spd="slow" advClick="0" advTm="1000">
        <p:sndAc>
          <p:stSnd>
            <p:snd r:embed="rId9" name="arrow.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rot="20282354">
            <a:off x="4953275" y="2717972"/>
            <a:ext cx="484299" cy="986870"/>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sp>
        <p:nvSpPr>
          <p:cNvPr id="11"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0" name="Εικόνα 8"/>
          <p:cNvPicPr>
            <a:picLocks noChangeAspect="1"/>
          </p:cNvPicPr>
          <p:nvPr/>
        </p:nvPicPr>
        <p:blipFill>
          <a:blip r:embed="rId7" cstate="print"/>
          <a:stretch>
            <a:fillRect/>
          </a:stretch>
        </p:blipFill>
        <p:spPr>
          <a:xfrm>
            <a:off x="3836163" y="3211410"/>
            <a:ext cx="2718523" cy="1327439"/>
          </a:xfrm>
          <a:prstGeom prst="rect">
            <a:avLst/>
          </a:prstGeom>
        </p:spPr>
      </p:pic>
      <p:pic>
        <p:nvPicPr>
          <p:cNvPr id="8" name="Εικόνα 7"/>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3517315647"/>
      </p:ext>
    </p:extLst>
  </p:cSld>
  <p:clrMapOvr>
    <a:masterClrMapping/>
  </p:clrMapOvr>
  <mc:AlternateContent xmlns:mc="http://schemas.openxmlformats.org/markup-compatibility/2006" xmlns:p14="http://schemas.microsoft.com/office/powerpoint/2010/main">
    <mc:Choice Requires="p14">
      <p:transition spd="slow" p14:dur="2000" advClick="0" advTm="1000">
        <p:sndAc>
          <p:stSnd>
            <p:snd r:embed="rId2" name="arrow.wav"/>
          </p:stSnd>
        </p:sndAc>
      </p:transition>
    </mc:Choice>
    <mc:Fallback xmlns="">
      <p:transition spd="slow" advClick="0" advTm="1000">
        <p:sndAc>
          <p:stSnd>
            <p:snd r:embed="rId9" name="arrow.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rot="20282354">
            <a:off x="4787815" y="2765239"/>
            <a:ext cx="434204" cy="884790"/>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23979" y="3167764"/>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sp>
        <p:nvSpPr>
          <p:cNvPr id="11"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8" name="Εικόνα 8"/>
          <p:cNvPicPr>
            <a:picLocks noChangeAspect="1"/>
          </p:cNvPicPr>
          <p:nvPr/>
        </p:nvPicPr>
        <p:blipFill>
          <a:blip r:embed="rId7" cstate="print"/>
          <a:stretch>
            <a:fillRect/>
          </a:stretch>
        </p:blipFill>
        <p:spPr>
          <a:xfrm>
            <a:off x="3222553" y="3247504"/>
            <a:ext cx="2718523" cy="1327439"/>
          </a:xfrm>
          <a:prstGeom prst="rect">
            <a:avLst/>
          </a:prstGeom>
        </p:spPr>
      </p:pic>
      <p:pic>
        <p:nvPicPr>
          <p:cNvPr id="10" name="Εικόνα 9"/>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2662540102"/>
      </p:ext>
    </p:extLst>
  </p:cSld>
  <p:clrMapOvr>
    <a:masterClrMapping/>
  </p:clrMapOvr>
  <mc:AlternateContent xmlns:mc="http://schemas.openxmlformats.org/markup-compatibility/2006" xmlns:p14="http://schemas.microsoft.com/office/powerpoint/2010/main">
    <mc:Choice Requires="p14">
      <p:transition spd="slow" p14:dur="2000" advClick="0" advTm="1000">
        <p:sndAc>
          <p:stSnd>
            <p:snd r:embed="rId2" name="arrow.wav"/>
          </p:stSnd>
        </p:sndAc>
      </p:transition>
    </mc:Choice>
    <mc:Fallback xmlns="">
      <p:transition spd="slow" advClick="0" advTm="1000">
        <p:sndAc>
          <p:stSnd>
            <p:snd r:embed="rId9" name="arrow.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rot="20282354">
            <a:off x="4602549" y="2788914"/>
            <a:ext cx="434204" cy="884790"/>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23979" y="3167764"/>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sp>
        <p:nvSpPr>
          <p:cNvPr id="11"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7" name="Picture 6"/>
          <p:cNvPicPr>
            <a:picLocks noChangeAspect="1"/>
          </p:cNvPicPr>
          <p:nvPr/>
        </p:nvPicPr>
        <p:blipFill>
          <a:blip r:embed="rId7" cstate="print"/>
          <a:stretch>
            <a:fillRect/>
          </a:stretch>
        </p:blipFill>
        <p:spPr>
          <a:xfrm>
            <a:off x="2285866" y="3054174"/>
            <a:ext cx="2719052" cy="1329043"/>
          </a:xfrm>
          <a:prstGeom prst="rect">
            <a:avLst/>
          </a:prstGeom>
        </p:spPr>
      </p:pic>
      <p:pic>
        <p:nvPicPr>
          <p:cNvPr id="8" name="Picture 7"/>
          <p:cNvPicPr>
            <a:picLocks noChangeAspect="1"/>
          </p:cNvPicPr>
          <p:nvPr/>
        </p:nvPicPr>
        <p:blipFill>
          <a:blip r:embed="rId8" cstate="print"/>
          <a:stretch>
            <a:fillRect/>
          </a:stretch>
        </p:blipFill>
        <p:spPr>
          <a:xfrm>
            <a:off x="1823979" y="3162577"/>
            <a:ext cx="2536156" cy="2042337"/>
          </a:xfrm>
          <a:prstGeom prst="rect">
            <a:avLst/>
          </a:prstGeom>
        </p:spPr>
      </p:pic>
      <p:pic>
        <p:nvPicPr>
          <p:cNvPr id="10" name="Εικόνα 9"/>
          <p:cNvPicPr>
            <a:picLocks noChangeAspect="1"/>
          </p:cNvPicPr>
          <p:nvPr/>
        </p:nvPicPr>
        <p:blipFill>
          <a:blip r:embed="rId9"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1280920892"/>
      </p:ext>
    </p:extLst>
  </p:cSld>
  <p:clrMapOvr>
    <a:masterClrMapping/>
  </p:clrMapOvr>
  <mc:AlternateContent xmlns:mc="http://schemas.openxmlformats.org/markup-compatibility/2006" xmlns:p14="http://schemas.microsoft.com/office/powerpoint/2010/main">
    <mc:Choice Requires="p14">
      <p:transition spd="slow" p14:dur="2000" advClick="0" advTm="1000">
        <p:sndAc>
          <p:stSnd>
            <p:snd r:embed="rId2" name="arrow.wav"/>
          </p:stSnd>
        </p:sndAc>
      </p:transition>
    </mc:Choice>
    <mc:Fallback xmlns="">
      <p:transition spd="slow" advClick="0" advTm="1000">
        <p:sndAc>
          <p:stSnd>
            <p:snd r:embed="rId10" name="arrow.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rot="20282354">
            <a:off x="4500838" y="2723118"/>
            <a:ext cx="434204" cy="884790"/>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23979" y="3167764"/>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7" name="Picture 6"/>
          <p:cNvPicPr>
            <a:picLocks noChangeAspect="1"/>
          </p:cNvPicPr>
          <p:nvPr/>
        </p:nvPicPr>
        <p:blipFill>
          <a:blip r:embed="rId7" cstate="print"/>
          <a:stretch>
            <a:fillRect/>
          </a:stretch>
        </p:blipFill>
        <p:spPr>
          <a:xfrm>
            <a:off x="1718525" y="3038961"/>
            <a:ext cx="2719052" cy="1329043"/>
          </a:xfrm>
          <a:prstGeom prst="rect">
            <a:avLst/>
          </a:prstGeom>
        </p:spPr>
      </p:pic>
      <p:pic>
        <p:nvPicPr>
          <p:cNvPr id="8" name="Picture 7"/>
          <p:cNvPicPr>
            <a:picLocks noChangeAspect="1"/>
          </p:cNvPicPr>
          <p:nvPr/>
        </p:nvPicPr>
        <p:blipFill rotWithShape="1">
          <a:blip r:embed="rId8" cstate="print"/>
          <a:srcRect l="8331"/>
          <a:stretch/>
        </p:blipFill>
        <p:spPr>
          <a:xfrm>
            <a:off x="2035277" y="3172269"/>
            <a:ext cx="2324857" cy="2042337"/>
          </a:xfrm>
          <a:prstGeom prst="rect">
            <a:avLst/>
          </a:prstGeom>
        </p:spPr>
      </p:pic>
      <p:sp>
        <p:nvSpPr>
          <p:cNvPr id="11"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2" name="Picture 1"/>
          <p:cNvPicPr>
            <a:picLocks noChangeAspect="1"/>
          </p:cNvPicPr>
          <p:nvPr/>
        </p:nvPicPr>
        <p:blipFill>
          <a:blip r:embed="rId9" cstate="print"/>
          <a:stretch>
            <a:fillRect/>
          </a:stretch>
        </p:blipFill>
        <p:spPr>
          <a:xfrm>
            <a:off x="772734" y="3687805"/>
            <a:ext cx="1798476" cy="3170195"/>
          </a:xfrm>
          <a:prstGeom prst="rect">
            <a:avLst/>
          </a:prstGeom>
        </p:spPr>
      </p:pic>
      <p:pic>
        <p:nvPicPr>
          <p:cNvPr id="10" name="Εικόνα 9"/>
          <p:cNvPicPr>
            <a:picLocks noChangeAspect="1"/>
          </p:cNvPicPr>
          <p:nvPr/>
        </p:nvPicPr>
        <p:blipFill>
          <a:blip r:embed="rId10"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131024274"/>
      </p:ext>
    </p:extLst>
  </p:cSld>
  <p:clrMapOvr>
    <a:masterClrMapping/>
  </p:clrMapOvr>
  <mc:AlternateContent xmlns:mc="http://schemas.openxmlformats.org/markup-compatibility/2006" xmlns:p14="http://schemas.microsoft.com/office/powerpoint/2010/main">
    <mc:Choice Requires="p14">
      <p:transition spd="slow" p14:dur="2000" advClick="0" advTm="1000">
        <p:sndAc>
          <p:stSnd>
            <p:snd r:embed="rId2" name="arrow.wav"/>
          </p:stSnd>
        </p:sndAc>
      </p:transition>
    </mc:Choice>
    <mc:Fallback xmlns="">
      <p:transition spd="slow" advClick="0" advTm="1000">
        <p:sndAc>
          <p:stSnd>
            <p:snd r:embed="rId11" name="arrow.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rot="20282354">
            <a:off x="4411363" y="2660967"/>
            <a:ext cx="434204" cy="884790"/>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23979" y="3167764"/>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7" name="Picture 6"/>
          <p:cNvPicPr>
            <a:picLocks noChangeAspect="1"/>
          </p:cNvPicPr>
          <p:nvPr/>
        </p:nvPicPr>
        <p:blipFill>
          <a:blip r:embed="rId7" cstate="print"/>
          <a:stretch>
            <a:fillRect/>
          </a:stretch>
        </p:blipFill>
        <p:spPr>
          <a:xfrm>
            <a:off x="1189135" y="3038961"/>
            <a:ext cx="2719052" cy="1329043"/>
          </a:xfrm>
          <a:prstGeom prst="rect">
            <a:avLst/>
          </a:prstGeom>
        </p:spPr>
      </p:pic>
      <p:pic>
        <p:nvPicPr>
          <p:cNvPr id="8" name="Picture 7"/>
          <p:cNvPicPr>
            <a:picLocks noChangeAspect="1"/>
          </p:cNvPicPr>
          <p:nvPr/>
        </p:nvPicPr>
        <p:blipFill rotWithShape="1">
          <a:blip r:embed="rId8" cstate="print"/>
          <a:srcRect l="8331"/>
          <a:stretch/>
        </p:blipFill>
        <p:spPr>
          <a:xfrm>
            <a:off x="2023245" y="3160237"/>
            <a:ext cx="2324857" cy="2042337"/>
          </a:xfrm>
          <a:prstGeom prst="rect">
            <a:avLst/>
          </a:prstGeom>
        </p:spPr>
      </p:pic>
      <p:pic>
        <p:nvPicPr>
          <p:cNvPr id="2" name="Picture 1"/>
          <p:cNvPicPr>
            <a:picLocks noChangeAspect="1"/>
          </p:cNvPicPr>
          <p:nvPr/>
        </p:nvPicPr>
        <p:blipFill>
          <a:blip r:embed="rId9" cstate="print"/>
          <a:stretch>
            <a:fillRect/>
          </a:stretch>
        </p:blipFill>
        <p:spPr>
          <a:xfrm>
            <a:off x="772734" y="3687805"/>
            <a:ext cx="1798476" cy="3170195"/>
          </a:xfrm>
          <a:prstGeom prst="rect">
            <a:avLst/>
          </a:prstGeom>
        </p:spPr>
      </p:pic>
      <p:sp>
        <p:nvSpPr>
          <p:cNvPr id="11"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0" name="Εικόνα 9"/>
          <p:cNvPicPr>
            <a:picLocks noChangeAspect="1"/>
          </p:cNvPicPr>
          <p:nvPr/>
        </p:nvPicPr>
        <p:blipFill>
          <a:blip r:embed="rId10"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131024274"/>
      </p:ext>
    </p:extLst>
  </p:cSld>
  <p:clrMapOvr>
    <a:masterClrMapping/>
  </p:clrMapOvr>
  <mc:AlternateContent xmlns:mc="http://schemas.openxmlformats.org/markup-compatibility/2006" xmlns:p14="http://schemas.microsoft.com/office/powerpoint/2010/main">
    <mc:Choice Requires="p14">
      <p:transition spd="slow" p14:dur="2000" advClick="0" advTm="1000">
        <p:sndAc>
          <p:stSnd>
            <p:snd r:embed="rId2" name="arrow.wav"/>
          </p:stSnd>
        </p:sndAc>
      </p:transition>
    </mc:Choice>
    <mc:Fallback xmlns="">
      <p:transition spd="slow" advClick="0" advTm="1000">
        <p:sndAc>
          <p:stSnd>
            <p:snd r:embed="rId11" name="arrow.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3300" t="-768" r="-23102" b="19326"/>
          <a:stretch/>
        </p:blipFill>
        <p:spPr>
          <a:xfrm>
            <a:off x="5442903" y="4803820"/>
            <a:ext cx="1479821" cy="2054180"/>
          </a:xfrm>
          <a:prstGeom prst="rect">
            <a:avLst/>
          </a:prstGeom>
        </p:spPr>
      </p:pic>
      <p:pic>
        <p:nvPicPr>
          <p:cNvPr id="8" name="Εικόνα 5"/>
          <p:cNvPicPr>
            <a:picLocks noChangeAspect="1"/>
          </p:cNvPicPr>
          <p:nvPr/>
        </p:nvPicPr>
        <p:blipFill>
          <a:blip r:embed="rId5" cstate="print"/>
          <a:stretch>
            <a:fillRect/>
          </a:stretch>
        </p:blipFill>
        <p:spPr>
          <a:xfrm>
            <a:off x="7848996" y="1598062"/>
            <a:ext cx="2048435" cy="1993565"/>
          </a:xfrm>
          <a:prstGeom prst="rect">
            <a:avLst/>
          </a:prstGeom>
        </p:spPr>
      </p:pic>
      <p:sp>
        <p:nvSpPr>
          <p:cNvPr id="9"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0" name="Εικόνα 2"/>
          <p:cNvPicPr>
            <a:picLocks noChangeAspect="1"/>
          </p:cNvPicPr>
          <p:nvPr/>
        </p:nvPicPr>
        <p:blipFill>
          <a:blip r:embed="rId6" cstate="print"/>
          <a:stretch>
            <a:fillRect/>
          </a:stretch>
        </p:blipFill>
        <p:spPr>
          <a:xfrm>
            <a:off x="1811157" y="3211408"/>
            <a:ext cx="2533784" cy="2046842"/>
          </a:xfrm>
          <a:prstGeom prst="rect">
            <a:avLst/>
          </a:prstGeom>
        </p:spPr>
      </p:pic>
      <p:sp>
        <p:nvSpPr>
          <p:cNvPr id="12"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1" name="Εικόνα 10"/>
          <p:cNvPicPr>
            <a:picLocks noChangeAspect="1"/>
          </p:cNvPicPr>
          <p:nvPr/>
        </p:nvPicPr>
        <p:blipFill>
          <a:blip r:embed="rId7" cstate="print"/>
          <a:stretch>
            <a:fillRect/>
          </a:stretch>
        </p:blipFill>
        <p:spPr>
          <a:xfrm>
            <a:off x="4163871" y="2485624"/>
            <a:ext cx="407861" cy="417679"/>
          </a:xfrm>
          <a:prstGeom prst="rect">
            <a:avLst/>
          </a:prstGeom>
        </p:spPr>
      </p:pic>
      <p:sp>
        <p:nvSpPr>
          <p:cNvPr id="13" name="12 - Οριζόντιος πάπυρος"/>
          <p:cNvSpPr/>
          <p:nvPr/>
        </p:nvSpPr>
        <p:spPr>
          <a:xfrm>
            <a:off x="914400" y="156411"/>
            <a:ext cx="4259179" cy="3140243"/>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14" name="13 - TextBox"/>
          <p:cNvSpPr txBox="1"/>
          <p:nvPr/>
        </p:nvSpPr>
        <p:spPr>
          <a:xfrm>
            <a:off x="1371599" y="613611"/>
            <a:ext cx="3717758" cy="2246769"/>
          </a:xfrm>
          <a:prstGeom prst="rect">
            <a:avLst/>
          </a:prstGeom>
          <a:noFill/>
        </p:spPr>
        <p:txBody>
          <a:bodyPr wrap="square" rtlCol="0">
            <a:spAutoFit/>
          </a:bodyPr>
          <a:lstStyle/>
          <a:p>
            <a:pPr lvl="0" algn="ctr" fontAlgn="base">
              <a:spcBef>
                <a:spcPct val="0"/>
              </a:spcBef>
              <a:spcAft>
                <a:spcPct val="0"/>
              </a:spcAft>
            </a:pPr>
            <a:r>
              <a:rPr lang="el-GR" sz="1400" dirty="0">
                <a:solidFill>
                  <a:srgbClr val="002060"/>
                </a:solidFill>
                <a:latin typeface="Verdana" pitchFamily="34" charset="0"/>
                <a:ea typeface="Calibri" pitchFamily="34" charset="0"/>
                <a:cs typeface="Arial" pitchFamily="34" charset="0"/>
              </a:rPr>
              <a:t>Μια ζεστή, ηλιόλουστη, καλοκαιρινή μέρα πριν από δύο χρόνια, ο μικρός Βασίλης αποφάσισε να πάει μια βόλτα με το ποδήλατό του στη γύρω περιοχή, καθώς είχε μετακομίσει εκεί πρόσφατα.</a:t>
            </a:r>
            <a:endParaRPr lang="el-GR" sz="1400" dirty="0">
              <a:solidFill>
                <a:srgbClr val="002060"/>
              </a:solidFill>
              <a:latin typeface="Arial" pitchFamily="34" charset="0"/>
              <a:cs typeface="Arial" pitchFamily="34" charset="0"/>
            </a:endParaRPr>
          </a:p>
          <a:p>
            <a:pPr lvl="0" algn="ctr" eaLnBrk="0" fontAlgn="base" hangingPunct="0">
              <a:spcBef>
                <a:spcPct val="0"/>
              </a:spcBef>
              <a:spcAft>
                <a:spcPct val="0"/>
              </a:spcAft>
            </a:pPr>
            <a:r>
              <a:rPr lang="el-GR" sz="1400" dirty="0">
                <a:solidFill>
                  <a:srgbClr val="002060"/>
                </a:solidFill>
                <a:latin typeface="Verdana" pitchFamily="34" charset="0"/>
                <a:ea typeface="Calibri" pitchFamily="34" charset="0"/>
                <a:cs typeface="Arial" pitchFamily="34" charset="0"/>
              </a:rPr>
              <a:t>Οι δρόμοι είχανε πολλά αυτοκίνητα εκείνη την ημέρα, και η ατμόσφαιρα ήταν φορτισμένη αφού, κάθε λίγο και λιγάκι, μπορούσε κανείς να ακούσει νευριασμένες φωνές οδηγών.</a:t>
            </a:r>
            <a:endParaRPr lang="el-GR" sz="1400" dirty="0">
              <a:solidFill>
                <a:srgbClr val="002060"/>
              </a:solidFill>
              <a:latin typeface="Arial" pitchFamily="34" charset="0"/>
              <a:cs typeface="Arial" pitchFamily="34" charset="0"/>
            </a:endParaRPr>
          </a:p>
        </p:txBody>
      </p:sp>
      <p:sp>
        <p:nvSpPr>
          <p:cNvPr id="15" name="14 - Έλλειψη"/>
          <p:cNvSpPr/>
          <p:nvPr/>
        </p:nvSpPr>
        <p:spPr>
          <a:xfrm>
            <a:off x="2875547" y="3717758"/>
            <a:ext cx="421106" cy="10347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16" name="15 - Έλλειψη"/>
          <p:cNvSpPr/>
          <p:nvPr/>
        </p:nvSpPr>
        <p:spPr>
          <a:xfrm>
            <a:off x="2959768" y="4439653"/>
            <a:ext cx="252663" cy="24063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Έλλειψη"/>
          <p:cNvSpPr/>
          <p:nvPr/>
        </p:nvSpPr>
        <p:spPr>
          <a:xfrm>
            <a:off x="8578516" y="2514600"/>
            <a:ext cx="264694" cy="27672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18" name="17 - Έλλειψη"/>
          <p:cNvSpPr/>
          <p:nvPr/>
        </p:nvSpPr>
        <p:spPr>
          <a:xfrm>
            <a:off x="8598568" y="2045367"/>
            <a:ext cx="244642" cy="236621"/>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89717642"/>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arrow.wav"/>
          </p:stSnd>
        </p:sndAc>
      </p:transition>
    </mc:Choice>
    <mc:Fallback xmlns="">
      <p:transition advClick="0" advTm="1000">
        <p:sndAc>
          <p:stSnd>
            <p:snd r:embed="rId8" name="arrow.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62000" y="-6314"/>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rot="20714981">
            <a:off x="4367895" y="2653244"/>
            <a:ext cx="397587" cy="810172"/>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23979" y="3167764"/>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7" name="Picture 6"/>
          <p:cNvPicPr>
            <a:picLocks noChangeAspect="1"/>
          </p:cNvPicPr>
          <p:nvPr/>
        </p:nvPicPr>
        <p:blipFill rotWithShape="1">
          <a:blip r:embed="rId7" cstate="print"/>
          <a:srcRect l="46705" r="1"/>
          <a:stretch/>
        </p:blipFill>
        <p:spPr>
          <a:xfrm>
            <a:off x="762002" y="3023285"/>
            <a:ext cx="1449103" cy="1329043"/>
          </a:xfrm>
          <a:prstGeom prst="rect">
            <a:avLst/>
          </a:prstGeom>
        </p:spPr>
      </p:pic>
      <p:pic>
        <p:nvPicPr>
          <p:cNvPr id="8" name="Picture 7"/>
          <p:cNvPicPr>
            <a:picLocks noChangeAspect="1"/>
          </p:cNvPicPr>
          <p:nvPr/>
        </p:nvPicPr>
        <p:blipFill rotWithShape="1">
          <a:blip r:embed="rId8" cstate="print"/>
          <a:srcRect l="8331"/>
          <a:stretch/>
        </p:blipFill>
        <p:spPr>
          <a:xfrm>
            <a:off x="2032906" y="3147364"/>
            <a:ext cx="2324857" cy="2042337"/>
          </a:xfrm>
          <a:prstGeom prst="rect">
            <a:avLst/>
          </a:prstGeom>
        </p:spPr>
      </p:pic>
      <p:pic>
        <p:nvPicPr>
          <p:cNvPr id="2" name="Picture 1"/>
          <p:cNvPicPr>
            <a:picLocks noChangeAspect="1"/>
          </p:cNvPicPr>
          <p:nvPr/>
        </p:nvPicPr>
        <p:blipFill>
          <a:blip r:embed="rId9" cstate="print"/>
          <a:stretch>
            <a:fillRect/>
          </a:stretch>
        </p:blipFill>
        <p:spPr>
          <a:xfrm>
            <a:off x="772734" y="3687805"/>
            <a:ext cx="1798476" cy="3170195"/>
          </a:xfrm>
          <a:prstGeom prst="rect">
            <a:avLst/>
          </a:prstGeom>
        </p:spPr>
      </p:pic>
      <p:pic>
        <p:nvPicPr>
          <p:cNvPr id="13" name="Picture 12"/>
          <p:cNvPicPr>
            <a:picLocks noChangeAspect="1"/>
          </p:cNvPicPr>
          <p:nvPr/>
        </p:nvPicPr>
        <p:blipFill rotWithShape="1">
          <a:blip r:embed="rId10" cstate="print"/>
          <a:srcRect r="17274" b="-539"/>
          <a:stretch/>
        </p:blipFill>
        <p:spPr>
          <a:xfrm flipH="1">
            <a:off x="2514600" y="2547143"/>
            <a:ext cx="501416" cy="514116"/>
          </a:xfrm>
          <a:prstGeom prst="rect">
            <a:avLst/>
          </a:prstGeom>
        </p:spPr>
      </p:pic>
      <p:sp>
        <p:nvSpPr>
          <p:cNvPr id="12"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1" name="Εικόνα 10"/>
          <p:cNvPicPr>
            <a:picLocks noChangeAspect="1"/>
          </p:cNvPicPr>
          <p:nvPr/>
        </p:nvPicPr>
        <p:blipFill>
          <a:blip r:embed="rId11"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1942827401"/>
      </p:ext>
    </p:extLst>
  </p:cSld>
  <p:clrMapOvr>
    <a:masterClrMapping/>
  </p:clrMapOvr>
  <mc:AlternateContent xmlns:mc="http://schemas.openxmlformats.org/markup-compatibility/2006" xmlns:p14="http://schemas.microsoft.com/office/powerpoint/2010/main">
    <mc:Choice Requires="p14">
      <p:transition spd="slow" p14:dur="2000" advClick="0" advTm="1000">
        <p:sndAc>
          <p:stSnd>
            <p:snd r:embed="rId2" name="arrow.wav"/>
          </p:stSnd>
        </p:sndAc>
      </p:transition>
    </mc:Choice>
    <mc:Fallback xmlns="">
      <p:transition spd="slow" advClick="0" advTm="1000">
        <p:sndAc>
          <p:stSnd>
            <p:snd r:embed="rId12" name="arrow.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62000" y="-6314"/>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rot="20995385">
            <a:off x="4367896" y="2583981"/>
            <a:ext cx="397587" cy="810172"/>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23979" y="3167764"/>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7" name="Picture 6"/>
          <p:cNvPicPr>
            <a:picLocks noChangeAspect="1"/>
          </p:cNvPicPr>
          <p:nvPr/>
        </p:nvPicPr>
        <p:blipFill rotWithShape="1">
          <a:blip r:embed="rId7" cstate="print"/>
          <a:srcRect l="72957" r="1"/>
          <a:stretch/>
        </p:blipFill>
        <p:spPr>
          <a:xfrm>
            <a:off x="762001" y="2927107"/>
            <a:ext cx="735284" cy="1329043"/>
          </a:xfrm>
          <a:prstGeom prst="rect">
            <a:avLst/>
          </a:prstGeom>
        </p:spPr>
      </p:pic>
      <p:pic>
        <p:nvPicPr>
          <p:cNvPr id="8" name="Picture 7"/>
          <p:cNvPicPr>
            <a:picLocks noChangeAspect="1"/>
          </p:cNvPicPr>
          <p:nvPr/>
        </p:nvPicPr>
        <p:blipFill rotWithShape="1">
          <a:blip r:embed="rId8" cstate="print"/>
          <a:srcRect l="8331"/>
          <a:stretch/>
        </p:blipFill>
        <p:spPr>
          <a:xfrm>
            <a:off x="2032906" y="3147364"/>
            <a:ext cx="2324857" cy="2042337"/>
          </a:xfrm>
          <a:prstGeom prst="rect">
            <a:avLst/>
          </a:prstGeom>
        </p:spPr>
      </p:pic>
      <p:pic>
        <p:nvPicPr>
          <p:cNvPr id="2" name="Picture 1"/>
          <p:cNvPicPr>
            <a:picLocks noChangeAspect="1"/>
          </p:cNvPicPr>
          <p:nvPr/>
        </p:nvPicPr>
        <p:blipFill>
          <a:blip r:embed="rId9" cstate="print"/>
          <a:stretch>
            <a:fillRect/>
          </a:stretch>
        </p:blipFill>
        <p:spPr>
          <a:xfrm>
            <a:off x="736639" y="3687805"/>
            <a:ext cx="1798476" cy="3170195"/>
          </a:xfrm>
          <a:prstGeom prst="rect">
            <a:avLst/>
          </a:prstGeom>
        </p:spPr>
      </p:pic>
      <p:pic>
        <p:nvPicPr>
          <p:cNvPr id="13" name="Picture 12"/>
          <p:cNvPicPr>
            <a:picLocks noChangeAspect="1"/>
          </p:cNvPicPr>
          <p:nvPr/>
        </p:nvPicPr>
        <p:blipFill rotWithShape="1">
          <a:blip r:embed="rId10" cstate="print"/>
          <a:srcRect l="-20506" t="-6304" r="-18000" b="-12799"/>
          <a:stretch/>
        </p:blipFill>
        <p:spPr>
          <a:xfrm flipH="1">
            <a:off x="2478503" y="2467090"/>
            <a:ext cx="908640" cy="637059"/>
          </a:xfrm>
          <a:prstGeom prst="rect">
            <a:avLst/>
          </a:prstGeom>
        </p:spPr>
      </p:pic>
      <p:sp>
        <p:nvSpPr>
          <p:cNvPr id="12"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1" name="Εικόνα 10"/>
          <p:cNvPicPr>
            <a:picLocks noChangeAspect="1"/>
          </p:cNvPicPr>
          <p:nvPr/>
        </p:nvPicPr>
        <p:blipFill>
          <a:blip r:embed="rId11"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422059512"/>
      </p:ext>
    </p:extLst>
  </p:cSld>
  <p:clrMapOvr>
    <a:masterClrMapping/>
  </p:clrMapOvr>
  <mc:AlternateContent xmlns:mc="http://schemas.openxmlformats.org/markup-compatibility/2006" xmlns:p14="http://schemas.microsoft.com/office/powerpoint/2010/main">
    <mc:Choice Requires="p14">
      <p:transition spd="slow" p14:dur="2000" advTm="1000">
        <p:sndAc>
          <p:stSnd>
            <p:snd r:embed="rId2" name="arrow.wav"/>
          </p:stSnd>
        </p:sndAc>
      </p:transition>
    </mc:Choice>
    <mc:Fallback xmlns="">
      <p:transition spd="slow" advTm="1000">
        <p:sndAc>
          <p:stSnd>
            <p:snd r:embed="rId12" name="arrow.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62000" y="-6314"/>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rot="21129491">
            <a:off x="4433801" y="2621447"/>
            <a:ext cx="421471" cy="858841"/>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23979" y="3167764"/>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8" name="Picture 7"/>
          <p:cNvPicPr>
            <a:picLocks noChangeAspect="1"/>
          </p:cNvPicPr>
          <p:nvPr/>
        </p:nvPicPr>
        <p:blipFill rotWithShape="1">
          <a:blip r:embed="rId7" cstate="print"/>
          <a:srcRect l="8331"/>
          <a:stretch/>
        </p:blipFill>
        <p:spPr>
          <a:xfrm>
            <a:off x="2032906" y="3147364"/>
            <a:ext cx="2324857" cy="2042337"/>
          </a:xfrm>
          <a:prstGeom prst="rect">
            <a:avLst/>
          </a:prstGeom>
        </p:spPr>
      </p:pic>
      <p:pic>
        <p:nvPicPr>
          <p:cNvPr id="10" name="Picture 6"/>
          <p:cNvPicPr>
            <a:picLocks noChangeAspect="1"/>
          </p:cNvPicPr>
          <p:nvPr/>
        </p:nvPicPr>
        <p:blipFill rotWithShape="1">
          <a:blip r:embed="rId8" cstate="print"/>
          <a:srcRect l="87854" r="1"/>
          <a:stretch/>
        </p:blipFill>
        <p:spPr>
          <a:xfrm>
            <a:off x="757990" y="2891012"/>
            <a:ext cx="330223" cy="1329043"/>
          </a:xfrm>
          <a:prstGeom prst="rect">
            <a:avLst/>
          </a:prstGeom>
        </p:spPr>
      </p:pic>
      <p:pic>
        <p:nvPicPr>
          <p:cNvPr id="2" name="Picture 1"/>
          <p:cNvPicPr>
            <a:picLocks noChangeAspect="1"/>
          </p:cNvPicPr>
          <p:nvPr/>
        </p:nvPicPr>
        <p:blipFill>
          <a:blip r:embed="rId9" cstate="print"/>
          <a:stretch>
            <a:fillRect/>
          </a:stretch>
        </p:blipFill>
        <p:spPr>
          <a:xfrm>
            <a:off x="748670" y="3687805"/>
            <a:ext cx="1798476" cy="3170195"/>
          </a:xfrm>
          <a:prstGeom prst="rect">
            <a:avLst/>
          </a:prstGeom>
        </p:spPr>
      </p:pic>
      <p:pic>
        <p:nvPicPr>
          <p:cNvPr id="13" name="Picture 12"/>
          <p:cNvPicPr>
            <a:picLocks noChangeAspect="1"/>
          </p:cNvPicPr>
          <p:nvPr/>
        </p:nvPicPr>
        <p:blipFill rotWithShape="1">
          <a:blip r:embed="rId10" cstate="print"/>
          <a:srcRect l="-20508" t="-6304" r="-18000" b="-9031"/>
          <a:stretch/>
        </p:blipFill>
        <p:spPr>
          <a:xfrm rot="21295300" flipH="1">
            <a:off x="2699611" y="2374748"/>
            <a:ext cx="1029237" cy="746430"/>
          </a:xfrm>
          <a:prstGeom prst="rect">
            <a:avLst/>
          </a:prstGeom>
        </p:spPr>
      </p:pic>
      <p:pic>
        <p:nvPicPr>
          <p:cNvPr id="7" name="Εικόνα 6"/>
          <p:cNvPicPr>
            <a:picLocks noChangeAspect="1"/>
          </p:cNvPicPr>
          <p:nvPr/>
        </p:nvPicPr>
        <p:blipFill>
          <a:blip r:embed="rId11" cstate="print"/>
          <a:stretch>
            <a:fillRect/>
          </a:stretch>
        </p:blipFill>
        <p:spPr>
          <a:xfrm>
            <a:off x="2747010" y="2648150"/>
            <a:ext cx="1648543" cy="985796"/>
          </a:xfrm>
          <a:prstGeom prst="rect">
            <a:avLst/>
          </a:prstGeom>
        </p:spPr>
      </p:pic>
      <p:sp>
        <p:nvSpPr>
          <p:cNvPr id="14"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2" name="Εικόνα 11"/>
          <p:cNvPicPr>
            <a:picLocks noChangeAspect="1"/>
          </p:cNvPicPr>
          <p:nvPr/>
        </p:nvPicPr>
        <p:blipFill>
          <a:blip r:embed="rId12"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4230002918"/>
      </p:ext>
    </p:extLst>
  </p:cSld>
  <p:clrMapOvr>
    <a:masterClrMapping/>
  </p:clrMapOvr>
  <mc:AlternateContent xmlns:mc="http://schemas.openxmlformats.org/markup-compatibility/2006" xmlns:p14="http://schemas.microsoft.com/office/powerpoint/2010/main">
    <mc:Choice Requires="p14">
      <p:transition spd="slow" p14:dur="2000" advClick="0" advTm="1000">
        <p:sndAc>
          <p:stSnd>
            <p:snd r:embed="rId2" name="arrow.wav"/>
          </p:stSnd>
        </p:sndAc>
      </p:transition>
    </mc:Choice>
    <mc:Fallback xmlns="">
      <p:transition spd="slow" advClick="0" advTm="1000">
        <p:sndAc>
          <p:stSnd>
            <p:snd r:embed="rId13" name="arrow.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48669"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a:off x="4276634" y="2461139"/>
            <a:ext cx="421471" cy="858841"/>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23979" y="3167764"/>
            <a:ext cx="2533784" cy="2046842"/>
          </a:xfrm>
          <a:prstGeom prst="rect">
            <a:avLst/>
          </a:prstGeom>
        </p:spPr>
      </p:pic>
      <p:pic>
        <p:nvPicPr>
          <p:cNvPr id="9" name="Εικόνα 5"/>
          <p:cNvPicPr>
            <a:picLocks noChangeAspect="1"/>
          </p:cNvPicPr>
          <p:nvPr/>
        </p:nvPicPr>
        <p:blipFill>
          <a:blip r:embed="rId6" cstate="print"/>
          <a:stretch>
            <a:fillRect/>
          </a:stretch>
        </p:blipFill>
        <p:spPr>
          <a:xfrm>
            <a:off x="7848996" y="1598062"/>
            <a:ext cx="2048435" cy="1993565"/>
          </a:xfrm>
          <a:prstGeom prst="rect">
            <a:avLst/>
          </a:prstGeom>
        </p:spPr>
      </p:pic>
      <p:pic>
        <p:nvPicPr>
          <p:cNvPr id="8" name="Picture 7"/>
          <p:cNvPicPr>
            <a:picLocks noChangeAspect="1"/>
          </p:cNvPicPr>
          <p:nvPr/>
        </p:nvPicPr>
        <p:blipFill rotWithShape="1">
          <a:blip r:embed="rId7" cstate="print"/>
          <a:srcRect l="8331"/>
          <a:stretch/>
        </p:blipFill>
        <p:spPr>
          <a:xfrm>
            <a:off x="2032906" y="3147364"/>
            <a:ext cx="2324857" cy="2042337"/>
          </a:xfrm>
          <a:prstGeom prst="rect">
            <a:avLst/>
          </a:prstGeom>
        </p:spPr>
      </p:pic>
      <p:pic>
        <p:nvPicPr>
          <p:cNvPr id="10" name="Picture 6"/>
          <p:cNvPicPr>
            <a:picLocks noChangeAspect="1"/>
          </p:cNvPicPr>
          <p:nvPr/>
        </p:nvPicPr>
        <p:blipFill rotWithShape="1">
          <a:blip r:embed="rId8" cstate="print"/>
          <a:srcRect l="87854" r="1"/>
          <a:stretch/>
        </p:blipFill>
        <p:spPr>
          <a:xfrm>
            <a:off x="757990" y="2891012"/>
            <a:ext cx="330223" cy="1329043"/>
          </a:xfrm>
          <a:prstGeom prst="rect">
            <a:avLst/>
          </a:prstGeom>
        </p:spPr>
      </p:pic>
      <p:pic>
        <p:nvPicPr>
          <p:cNvPr id="2" name="Picture 1"/>
          <p:cNvPicPr>
            <a:picLocks noChangeAspect="1"/>
          </p:cNvPicPr>
          <p:nvPr/>
        </p:nvPicPr>
        <p:blipFill>
          <a:blip r:embed="rId9" cstate="print"/>
          <a:stretch>
            <a:fillRect/>
          </a:stretch>
        </p:blipFill>
        <p:spPr>
          <a:xfrm>
            <a:off x="748670" y="3687805"/>
            <a:ext cx="1798476" cy="3170195"/>
          </a:xfrm>
          <a:prstGeom prst="rect">
            <a:avLst/>
          </a:prstGeom>
        </p:spPr>
      </p:pic>
      <p:pic>
        <p:nvPicPr>
          <p:cNvPr id="13" name="Picture 12"/>
          <p:cNvPicPr>
            <a:picLocks noChangeAspect="1"/>
          </p:cNvPicPr>
          <p:nvPr/>
        </p:nvPicPr>
        <p:blipFill rotWithShape="1">
          <a:blip r:embed="rId10" cstate="print"/>
          <a:srcRect l="-20508" t="-6304" r="-18000" b="-9031"/>
          <a:stretch/>
        </p:blipFill>
        <p:spPr>
          <a:xfrm rot="21295300" flipH="1">
            <a:off x="2699611" y="2374748"/>
            <a:ext cx="1029237" cy="746430"/>
          </a:xfrm>
          <a:prstGeom prst="rect">
            <a:avLst/>
          </a:prstGeom>
        </p:spPr>
      </p:pic>
      <p:pic>
        <p:nvPicPr>
          <p:cNvPr id="7" name="Εικόνα 6"/>
          <p:cNvPicPr>
            <a:picLocks noChangeAspect="1"/>
          </p:cNvPicPr>
          <p:nvPr/>
        </p:nvPicPr>
        <p:blipFill>
          <a:blip r:embed="rId11" cstate="print"/>
          <a:stretch>
            <a:fillRect/>
          </a:stretch>
        </p:blipFill>
        <p:spPr>
          <a:xfrm>
            <a:off x="2747010" y="2648150"/>
            <a:ext cx="1648543" cy="985796"/>
          </a:xfrm>
          <a:prstGeom prst="rect">
            <a:avLst/>
          </a:prstGeom>
        </p:spPr>
      </p:pic>
      <p:sp>
        <p:nvSpPr>
          <p:cNvPr id="15" name="Ορθογώνιο 11"/>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11" name="Έλλειψη 10"/>
          <p:cNvSpPr/>
          <p:nvPr/>
        </p:nvSpPr>
        <p:spPr>
          <a:xfrm>
            <a:off x="2325938" y="1933441"/>
            <a:ext cx="2490685" cy="1651136"/>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pic>
        <p:nvPicPr>
          <p:cNvPr id="14" name="Εικόνα 13"/>
          <p:cNvPicPr>
            <a:picLocks noChangeAspect="1"/>
          </p:cNvPicPr>
          <p:nvPr/>
        </p:nvPicPr>
        <p:blipFill>
          <a:blip r:embed="rId12" cstate="print"/>
          <a:stretch>
            <a:fillRect/>
          </a:stretch>
        </p:blipFill>
        <p:spPr>
          <a:xfrm>
            <a:off x="4175903" y="2426117"/>
            <a:ext cx="396099" cy="405633"/>
          </a:xfrm>
          <a:prstGeom prst="rect">
            <a:avLst/>
          </a:prstGeom>
        </p:spPr>
      </p:pic>
    </p:spTree>
    <p:extLst>
      <p:ext uri="{BB962C8B-B14F-4D97-AF65-F5344CB8AC3E}">
        <p14:creationId xmlns:p14="http://schemas.microsoft.com/office/powerpoint/2010/main" val="3266780409"/>
      </p:ext>
    </p:extLst>
  </p:cSld>
  <p:clrMapOvr>
    <a:masterClrMapping/>
  </p:clrMapOvr>
  <mc:AlternateContent xmlns:mc="http://schemas.openxmlformats.org/markup-compatibility/2006" xmlns:p14="http://schemas.microsoft.com/office/powerpoint/2010/main">
    <mc:Choice Requires="p14">
      <p:transition spd="slow" p14:dur="2000" advClick="0" advTm="1000">
        <p:sndAc>
          <p:stSnd>
            <p:snd r:embed="rId2" name="arrow.wav"/>
          </p:stSnd>
        </p:sndAc>
      </p:transition>
    </mc:Choice>
    <mc:Fallback xmlns="">
      <p:transition spd="slow" advClick="0" advTm="1000">
        <p:sndAc>
          <p:stSnd>
            <p:snd r:embed="rId13" name="arrow.wav"/>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r="50439" b="46889"/>
          <a:stretch/>
        </p:blipFill>
        <p:spPr>
          <a:xfrm>
            <a:off x="704087" y="1"/>
            <a:ext cx="10664953" cy="6835337"/>
          </a:xfrm>
          <a:prstGeom prst="rect">
            <a:avLst/>
          </a:prstGeom>
        </p:spPr>
      </p:pic>
      <p:pic>
        <p:nvPicPr>
          <p:cNvPr id="3" name="Picture 2"/>
          <p:cNvPicPr>
            <a:picLocks noChangeAspect="1"/>
          </p:cNvPicPr>
          <p:nvPr/>
        </p:nvPicPr>
        <p:blipFill>
          <a:blip r:embed="rId4" cstate="print"/>
          <a:stretch>
            <a:fillRect/>
          </a:stretch>
        </p:blipFill>
        <p:spPr>
          <a:xfrm>
            <a:off x="4275423" y="4325755"/>
            <a:ext cx="2450636" cy="1745909"/>
          </a:xfrm>
          <a:prstGeom prst="rect">
            <a:avLst/>
          </a:prstGeom>
        </p:spPr>
      </p:pic>
      <p:pic>
        <p:nvPicPr>
          <p:cNvPr id="5" name="Picture 4"/>
          <p:cNvPicPr>
            <a:picLocks noChangeAspect="1"/>
          </p:cNvPicPr>
          <p:nvPr/>
        </p:nvPicPr>
        <p:blipFill>
          <a:blip r:embed="rId5" cstate="print"/>
          <a:stretch>
            <a:fillRect/>
          </a:stretch>
        </p:blipFill>
        <p:spPr>
          <a:xfrm>
            <a:off x="8134725" y="4627526"/>
            <a:ext cx="854729" cy="1746623"/>
          </a:xfrm>
          <a:prstGeom prst="rect">
            <a:avLst/>
          </a:prstGeom>
        </p:spPr>
      </p:pic>
      <p:sp>
        <p:nvSpPr>
          <p:cNvPr id="7" name="Ορθογώνιο 11"/>
          <p:cNvSpPr/>
          <p:nvPr/>
        </p:nvSpPr>
        <p:spPr>
          <a:xfrm>
            <a:off x="8002541" y="5077328"/>
            <a:ext cx="94712" cy="14645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6" cstate="print"/>
          <a:stretch>
            <a:fillRect/>
          </a:stretch>
        </p:blipFill>
        <p:spPr>
          <a:xfrm>
            <a:off x="7727929" y="4566384"/>
            <a:ext cx="691465" cy="708110"/>
          </a:xfrm>
          <a:prstGeom prst="rect">
            <a:avLst/>
          </a:prstGeom>
        </p:spPr>
      </p:pic>
    </p:spTree>
    <p:extLst>
      <p:ext uri="{BB962C8B-B14F-4D97-AF65-F5344CB8AC3E}">
        <p14:creationId xmlns:p14="http://schemas.microsoft.com/office/powerpoint/2010/main" val="1629702403"/>
      </p:ext>
    </p:extLst>
  </p:cSld>
  <p:clrMapOvr>
    <a:masterClrMapping/>
  </p:clrMapOvr>
  <mc:AlternateContent xmlns:mc="http://schemas.openxmlformats.org/markup-compatibility/2006" xmlns:p14="http://schemas.microsoft.com/office/powerpoint/2010/main">
    <mc:Choice Requires="p14">
      <p:transition spd="slow" p14:dur="2000" advClick="0" advTm="1000">
        <p:sndAc>
          <p:stSnd>
            <p:snd r:embed="rId2" name="arrow.wav"/>
          </p:stSnd>
        </p:sndAc>
      </p:transition>
    </mc:Choice>
    <mc:Fallback xmlns="">
      <p:transition spd="slow" advClick="0" advTm="1000">
        <p:sndAc>
          <p:stSnd>
            <p:snd r:embed="rId7" name="arrow.wav"/>
          </p:stSnd>
        </p:sndAc>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r="50439" b="46889"/>
          <a:stretch/>
        </p:blipFill>
        <p:spPr>
          <a:xfrm>
            <a:off x="704087" y="1"/>
            <a:ext cx="10664953" cy="6835337"/>
          </a:xfrm>
          <a:prstGeom prst="rect">
            <a:avLst/>
          </a:prstGeom>
        </p:spPr>
      </p:pic>
      <p:pic>
        <p:nvPicPr>
          <p:cNvPr id="3" name="Picture 2"/>
          <p:cNvPicPr>
            <a:picLocks noChangeAspect="1"/>
          </p:cNvPicPr>
          <p:nvPr/>
        </p:nvPicPr>
        <p:blipFill>
          <a:blip r:embed="rId4" cstate="print"/>
          <a:stretch>
            <a:fillRect/>
          </a:stretch>
        </p:blipFill>
        <p:spPr>
          <a:xfrm>
            <a:off x="4529818" y="4338634"/>
            <a:ext cx="2450636" cy="1745909"/>
          </a:xfrm>
          <a:prstGeom prst="rect">
            <a:avLst/>
          </a:prstGeom>
        </p:spPr>
      </p:pic>
      <p:pic>
        <p:nvPicPr>
          <p:cNvPr id="5" name="Picture 4"/>
          <p:cNvPicPr>
            <a:picLocks noChangeAspect="1"/>
          </p:cNvPicPr>
          <p:nvPr/>
        </p:nvPicPr>
        <p:blipFill>
          <a:blip r:embed="rId5" cstate="print"/>
          <a:stretch>
            <a:fillRect/>
          </a:stretch>
        </p:blipFill>
        <p:spPr>
          <a:xfrm>
            <a:off x="8134725" y="4627526"/>
            <a:ext cx="854729" cy="1746623"/>
          </a:xfrm>
          <a:prstGeom prst="rect">
            <a:avLst/>
          </a:prstGeom>
        </p:spPr>
      </p:pic>
      <p:pic>
        <p:nvPicPr>
          <p:cNvPr id="4" name="Εικόνα 3"/>
          <p:cNvPicPr>
            <a:picLocks noChangeAspect="1"/>
          </p:cNvPicPr>
          <p:nvPr/>
        </p:nvPicPr>
        <p:blipFill>
          <a:blip r:embed="rId6" cstate="print"/>
          <a:stretch>
            <a:fillRect/>
          </a:stretch>
        </p:blipFill>
        <p:spPr>
          <a:xfrm>
            <a:off x="5116943" y="5053428"/>
            <a:ext cx="3017783" cy="1804572"/>
          </a:xfrm>
          <a:prstGeom prst="rect">
            <a:avLst/>
          </a:prstGeom>
        </p:spPr>
      </p:pic>
      <p:sp>
        <p:nvSpPr>
          <p:cNvPr id="7" name="Ορθογώνιο 11"/>
          <p:cNvSpPr/>
          <p:nvPr/>
        </p:nvSpPr>
        <p:spPr>
          <a:xfrm>
            <a:off x="8002541" y="5077328"/>
            <a:ext cx="94712" cy="14645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7" cstate="print"/>
          <a:stretch>
            <a:fillRect/>
          </a:stretch>
        </p:blipFill>
        <p:spPr>
          <a:xfrm>
            <a:off x="7727929" y="4554353"/>
            <a:ext cx="691465" cy="708110"/>
          </a:xfrm>
          <a:prstGeom prst="rect">
            <a:avLst/>
          </a:prstGeom>
        </p:spPr>
      </p:pic>
    </p:spTree>
    <p:extLst>
      <p:ext uri="{BB962C8B-B14F-4D97-AF65-F5344CB8AC3E}">
        <p14:creationId xmlns:p14="http://schemas.microsoft.com/office/powerpoint/2010/main" val="936858791"/>
      </p:ext>
    </p:extLst>
  </p:cSld>
  <p:clrMapOvr>
    <a:masterClrMapping/>
  </p:clrMapOvr>
  <mc:AlternateContent xmlns:mc="http://schemas.openxmlformats.org/markup-compatibility/2006" xmlns:p14="http://schemas.microsoft.com/office/powerpoint/2010/main">
    <mc:Choice Requires="p14">
      <p:transition spd="slow" p14:dur="2000" advClick="0" advTm="1000">
        <p:sndAc>
          <p:stSnd>
            <p:snd r:embed="rId2" name="arrow.wav"/>
          </p:stSnd>
        </p:sndAc>
      </p:transition>
    </mc:Choice>
    <mc:Fallback xmlns="">
      <p:transition spd="slow" advClick="0" advTm="1000">
        <p:sndAc>
          <p:stSnd>
            <p:snd r:embed="rId8" name="arrow.wav"/>
          </p:stSnd>
        </p:sndAc>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r="50439" b="46889"/>
          <a:stretch/>
        </p:blipFill>
        <p:spPr>
          <a:xfrm>
            <a:off x="704087" y="1"/>
            <a:ext cx="10664953" cy="6835337"/>
          </a:xfrm>
          <a:prstGeom prst="rect">
            <a:avLst/>
          </a:prstGeom>
        </p:spPr>
      </p:pic>
      <p:pic>
        <p:nvPicPr>
          <p:cNvPr id="3" name="Picture 2"/>
          <p:cNvPicPr>
            <a:picLocks noChangeAspect="1"/>
          </p:cNvPicPr>
          <p:nvPr/>
        </p:nvPicPr>
        <p:blipFill>
          <a:blip r:embed="rId4" cstate="print"/>
          <a:stretch>
            <a:fillRect/>
          </a:stretch>
        </p:blipFill>
        <p:spPr>
          <a:xfrm>
            <a:off x="4811246" y="4325755"/>
            <a:ext cx="2450636" cy="1745909"/>
          </a:xfrm>
          <a:prstGeom prst="rect">
            <a:avLst/>
          </a:prstGeom>
        </p:spPr>
      </p:pic>
      <p:pic>
        <p:nvPicPr>
          <p:cNvPr id="5" name="Picture 4"/>
          <p:cNvPicPr>
            <a:picLocks noChangeAspect="1"/>
          </p:cNvPicPr>
          <p:nvPr/>
        </p:nvPicPr>
        <p:blipFill>
          <a:blip r:embed="rId5" cstate="print"/>
          <a:stretch>
            <a:fillRect/>
          </a:stretch>
        </p:blipFill>
        <p:spPr>
          <a:xfrm rot="21400610">
            <a:off x="8134725" y="4627526"/>
            <a:ext cx="854729" cy="1746623"/>
          </a:xfrm>
          <a:prstGeom prst="rect">
            <a:avLst/>
          </a:prstGeom>
        </p:spPr>
      </p:pic>
      <p:pic>
        <p:nvPicPr>
          <p:cNvPr id="4" name="Εικόνα 3"/>
          <p:cNvPicPr>
            <a:picLocks noChangeAspect="1"/>
          </p:cNvPicPr>
          <p:nvPr/>
        </p:nvPicPr>
        <p:blipFill>
          <a:blip r:embed="rId6" cstate="print"/>
          <a:stretch>
            <a:fillRect/>
          </a:stretch>
        </p:blipFill>
        <p:spPr>
          <a:xfrm>
            <a:off x="5116940" y="5029215"/>
            <a:ext cx="3017783" cy="1804572"/>
          </a:xfrm>
          <a:prstGeom prst="rect">
            <a:avLst/>
          </a:prstGeom>
        </p:spPr>
      </p:pic>
      <p:pic>
        <p:nvPicPr>
          <p:cNvPr id="7" name="Picture 4"/>
          <p:cNvPicPr>
            <a:picLocks noChangeAspect="1"/>
          </p:cNvPicPr>
          <p:nvPr/>
        </p:nvPicPr>
        <p:blipFill>
          <a:blip r:embed="rId5" cstate="print"/>
          <a:stretch>
            <a:fillRect/>
          </a:stretch>
        </p:blipFill>
        <p:spPr>
          <a:xfrm rot="21400610">
            <a:off x="8134724" y="4627526"/>
            <a:ext cx="854729" cy="1746623"/>
          </a:xfrm>
          <a:prstGeom prst="rect">
            <a:avLst/>
          </a:prstGeom>
        </p:spPr>
      </p:pic>
      <p:sp>
        <p:nvSpPr>
          <p:cNvPr id="9" name="Ορθογώνιο 11"/>
          <p:cNvSpPr/>
          <p:nvPr/>
        </p:nvSpPr>
        <p:spPr>
          <a:xfrm>
            <a:off x="8002541" y="5077328"/>
            <a:ext cx="94712" cy="14645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8" name="Εικόνα 5"/>
          <p:cNvPicPr>
            <a:picLocks noChangeAspect="1"/>
          </p:cNvPicPr>
          <p:nvPr/>
        </p:nvPicPr>
        <p:blipFill>
          <a:blip r:embed="rId7" cstate="print"/>
          <a:stretch>
            <a:fillRect/>
          </a:stretch>
        </p:blipFill>
        <p:spPr>
          <a:xfrm>
            <a:off x="7727929" y="4554353"/>
            <a:ext cx="691465" cy="708110"/>
          </a:xfrm>
          <a:prstGeom prst="rect">
            <a:avLst/>
          </a:prstGeom>
        </p:spPr>
      </p:pic>
    </p:spTree>
    <p:extLst>
      <p:ext uri="{BB962C8B-B14F-4D97-AF65-F5344CB8AC3E}">
        <p14:creationId xmlns:p14="http://schemas.microsoft.com/office/powerpoint/2010/main" val="2873978293"/>
      </p:ext>
    </p:extLst>
  </p:cSld>
  <p:clrMapOvr>
    <a:masterClrMapping/>
  </p:clrMapOvr>
  <mc:AlternateContent xmlns:mc="http://schemas.openxmlformats.org/markup-compatibility/2006" xmlns:p14="http://schemas.microsoft.com/office/powerpoint/2010/main">
    <mc:Choice Requires="p14">
      <p:transition spd="slow" p14:dur="2000" advClick="0" advTm="1000">
        <p:sndAc>
          <p:stSnd>
            <p:snd r:embed="rId2" name="arrow.wav"/>
          </p:stSnd>
        </p:sndAc>
      </p:transition>
    </mc:Choice>
    <mc:Fallback xmlns="">
      <p:transition spd="slow" advClick="0" advTm="1000">
        <p:sndAc>
          <p:stSnd>
            <p:snd r:embed="rId8" name="arrow.wav"/>
          </p:stSnd>
        </p:sndAc>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r="50439" b="46889"/>
          <a:stretch/>
        </p:blipFill>
        <p:spPr>
          <a:xfrm>
            <a:off x="704087" y="1"/>
            <a:ext cx="10664953" cy="6835337"/>
          </a:xfrm>
          <a:prstGeom prst="rect">
            <a:avLst/>
          </a:prstGeom>
        </p:spPr>
      </p:pic>
      <p:pic>
        <p:nvPicPr>
          <p:cNvPr id="3" name="Picture 2"/>
          <p:cNvPicPr>
            <a:picLocks noChangeAspect="1"/>
          </p:cNvPicPr>
          <p:nvPr/>
        </p:nvPicPr>
        <p:blipFill>
          <a:blip r:embed="rId4" cstate="print"/>
          <a:stretch>
            <a:fillRect/>
          </a:stretch>
        </p:blipFill>
        <p:spPr>
          <a:xfrm>
            <a:off x="5226013" y="4325755"/>
            <a:ext cx="2450636" cy="1745909"/>
          </a:xfrm>
          <a:prstGeom prst="rect">
            <a:avLst/>
          </a:prstGeom>
        </p:spPr>
      </p:pic>
      <p:pic>
        <p:nvPicPr>
          <p:cNvPr id="5" name="Picture 4"/>
          <p:cNvPicPr>
            <a:picLocks noChangeAspect="1"/>
          </p:cNvPicPr>
          <p:nvPr/>
        </p:nvPicPr>
        <p:blipFill>
          <a:blip r:embed="rId5" cstate="print"/>
          <a:stretch>
            <a:fillRect/>
          </a:stretch>
        </p:blipFill>
        <p:spPr>
          <a:xfrm rot="20782073">
            <a:off x="8134725" y="4627526"/>
            <a:ext cx="854729" cy="1746623"/>
          </a:xfrm>
          <a:prstGeom prst="rect">
            <a:avLst/>
          </a:prstGeom>
        </p:spPr>
      </p:pic>
      <p:pic>
        <p:nvPicPr>
          <p:cNvPr id="4" name="Εικόνα 3"/>
          <p:cNvPicPr>
            <a:picLocks noChangeAspect="1"/>
          </p:cNvPicPr>
          <p:nvPr/>
        </p:nvPicPr>
        <p:blipFill>
          <a:blip r:embed="rId6" cstate="print"/>
          <a:stretch>
            <a:fillRect/>
          </a:stretch>
        </p:blipFill>
        <p:spPr>
          <a:xfrm>
            <a:off x="5104062" y="5029215"/>
            <a:ext cx="3017783" cy="1804572"/>
          </a:xfrm>
          <a:prstGeom prst="rect">
            <a:avLst/>
          </a:prstGeom>
        </p:spPr>
      </p:pic>
      <p:sp>
        <p:nvSpPr>
          <p:cNvPr id="9" name="Ορθογώνιο 11"/>
          <p:cNvSpPr/>
          <p:nvPr/>
        </p:nvSpPr>
        <p:spPr>
          <a:xfrm>
            <a:off x="8002541" y="5077328"/>
            <a:ext cx="94712" cy="14645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8" name="Εικόνα 5"/>
          <p:cNvPicPr>
            <a:picLocks noChangeAspect="1"/>
          </p:cNvPicPr>
          <p:nvPr/>
        </p:nvPicPr>
        <p:blipFill>
          <a:blip r:embed="rId7" cstate="print"/>
          <a:stretch>
            <a:fillRect/>
          </a:stretch>
        </p:blipFill>
        <p:spPr>
          <a:xfrm>
            <a:off x="7727929" y="4554353"/>
            <a:ext cx="691465" cy="708110"/>
          </a:xfrm>
          <a:prstGeom prst="rect">
            <a:avLst/>
          </a:prstGeom>
        </p:spPr>
      </p:pic>
    </p:spTree>
    <p:extLst>
      <p:ext uri="{BB962C8B-B14F-4D97-AF65-F5344CB8AC3E}">
        <p14:creationId xmlns:p14="http://schemas.microsoft.com/office/powerpoint/2010/main" val="3064671523"/>
      </p:ext>
    </p:extLst>
  </p:cSld>
  <p:clrMapOvr>
    <a:masterClrMapping/>
  </p:clrMapOvr>
  <mc:AlternateContent xmlns:mc="http://schemas.openxmlformats.org/markup-compatibility/2006" xmlns:p14="http://schemas.microsoft.com/office/powerpoint/2010/main">
    <mc:Choice Requires="p14">
      <p:transition spd="slow" p14:dur="2000" advClick="0" advTm="1000">
        <p:sndAc>
          <p:stSnd>
            <p:snd r:embed="rId2" name="arrow.wav"/>
          </p:stSnd>
        </p:sndAc>
      </p:transition>
    </mc:Choice>
    <mc:Fallback xmlns="">
      <p:transition spd="slow" advClick="0" advTm="1000">
        <p:sndAc>
          <p:stSnd>
            <p:snd r:embed="rId8" name="arrow.wav"/>
          </p:stSnd>
        </p:sndAc>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r="50439" b="46889"/>
          <a:stretch/>
        </p:blipFill>
        <p:spPr>
          <a:xfrm>
            <a:off x="704087" y="1"/>
            <a:ext cx="10664953" cy="6835337"/>
          </a:xfrm>
          <a:prstGeom prst="rect">
            <a:avLst/>
          </a:prstGeom>
        </p:spPr>
      </p:pic>
      <p:pic>
        <p:nvPicPr>
          <p:cNvPr id="3" name="Picture 2"/>
          <p:cNvPicPr>
            <a:picLocks noChangeAspect="1"/>
          </p:cNvPicPr>
          <p:nvPr/>
        </p:nvPicPr>
        <p:blipFill>
          <a:blip r:embed="rId4" cstate="print"/>
          <a:stretch>
            <a:fillRect/>
          </a:stretch>
        </p:blipFill>
        <p:spPr>
          <a:xfrm>
            <a:off x="5427747" y="4325755"/>
            <a:ext cx="2450636" cy="1745909"/>
          </a:xfrm>
          <a:prstGeom prst="rect">
            <a:avLst/>
          </a:prstGeom>
        </p:spPr>
      </p:pic>
      <p:pic>
        <p:nvPicPr>
          <p:cNvPr id="5" name="Picture 4"/>
          <p:cNvPicPr>
            <a:picLocks noChangeAspect="1"/>
          </p:cNvPicPr>
          <p:nvPr/>
        </p:nvPicPr>
        <p:blipFill>
          <a:blip r:embed="rId5" cstate="print"/>
          <a:stretch>
            <a:fillRect/>
          </a:stretch>
        </p:blipFill>
        <p:spPr>
          <a:xfrm rot="20732403">
            <a:off x="8000190" y="4482954"/>
            <a:ext cx="854729" cy="1746623"/>
          </a:xfrm>
          <a:prstGeom prst="rect">
            <a:avLst/>
          </a:prstGeom>
        </p:spPr>
      </p:pic>
      <p:pic>
        <p:nvPicPr>
          <p:cNvPr id="4" name="Εικόνα 3"/>
          <p:cNvPicPr>
            <a:picLocks noChangeAspect="1"/>
          </p:cNvPicPr>
          <p:nvPr/>
        </p:nvPicPr>
        <p:blipFill>
          <a:blip r:embed="rId6" cstate="print"/>
          <a:stretch>
            <a:fillRect/>
          </a:stretch>
        </p:blipFill>
        <p:spPr>
          <a:xfrm>
            <a:off x="5104062" y="5029215"/>
            <a:ext cx="3017783" cy="1804572"/>
          </a:xfrm>
          <a:prstGeom prst="rect">
            <a:avLst/>
          </a:prstGeom>
        </p:spPr>
      </p:pic>
      <p:sp>
        <p:nvSpPr>
          <p:cNvPr id="8" name="Ορθογώνιο 11"/>
          <p:cNvSpPr/>
          <p:nvPr/>
        </p:nvSpPr>
        <p:spPr>
          <a:xfrm>
            <a:off x="8002541" y="5077328"/>
            <a:ext cx="94712" cy="14645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7" name="Εικόνα 5"/>
          <p:cNvPicPr>
            <a:picLocks noChangeAspect="1"/>
          </p:cNvPicPr>
          <p:nvPr/>
        </p:nvPicPr>
        <p:blipFill>
          <a:blip r:embed="rId7" cstate="print"/>
          <a:stretch>
            <a:fillRect/>
          </a:stretch>
        </p:blipFill>
        <p:spPr>
          <a:xfrm>
            <a:off x="7727929" y="4554353"/>
            <a:ext cx="691465" cy="708110"/>
          </a:xfrm>
          <a:prstGeom prst="rect">
            <a:avLst/>
          </a:prstGeom>
        </p:spPr>
      </p:pic>
    </p:spTree>
    <p:extLst>
      <p:ext uri="{BB962C8B-B14F-4D97-AF65-F5344CB8AC3E}">
        <p14:creationId xmlns:p14="http://schemas.microsoft.com/office/powerpoint/2010/main" val="2914209191"/>
      </p:ext>
    </p:extLst>
  </p:cSld>
  <p:clrMapOvr>
    <a:masterClrMapping/>
  </p:clrMapOvr>
  <mc:AlternateContent xmlns:mc="http://schemas.openxmlformats.org/markup-compatibility/2006" xmlns:p14="http://schemas.microsoft.com/office/powerpoint/2010/main">
    <mc:Choice Requires="p14">
      <p:transition spd="slow" p14:dur="2000" advClick="0" advTm="1000">
        <p:sndAc>
          <p:stSnd>
            <p:snd r:embed="rId2" name="arrow.wav"/>
          </p:stSnd>
        </p:sndAc>
      </p:transition>
    </mc:Choice>
    <mc:Fallback xmlns="">
      <p:transition spd="slow" advClick="0" advTm="1000">
        <p:sndAc>
          <p:stSnd>
            <p:snd r:embed="rId8" name="arrow.wav"/>
          </p:stSnd>
        </p:sndAc>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r="50439" b="46889"/>
          <a:stretch/>
        </p:blipFill>
        <p:spPr>
          <a:xfrm>
            <a:off x="704087" y="1"/>
            <a:ext cx="10664953" cy="6835337"/>
          </a:xfrm>
          <a:prstGeom prst="rect">
            <a:avLst/>
          </a:prstGeom>
        </p:spPr>
      </p:pic>
      <p:pic>
        <p:nvPicPr>
          <p:cNvPr id="3" name="Picture 2"/>
          <p:cNvPicPr>
            <a:picLocks noChangeAspect="1"/>
          </p:cNvPicPr>
          <p:nvPr/>
        </p:nvPicPr>
        <p:blipFill>
          <a:blip r:embed="rId4" cstate="print"/>
          <a:stretch>
            <a:fillRect/>
          </a:stretch>
        </p:blipFill>
        <p:spPr>
          <a:xfrm>
            <a:off x="5711319" y="4355736"/>
            <a:ext cx="2450636" cy="1745909"/>
          </a:xfrm>
          <a:prstGeom prst="rect">
            <a:avLst/>
          </a:prstGeom>
        </p:spPr>
      </p:pic>
      <p:pic>
        <p:nvPicPr>
          <p:cNvPr id="5" name="Picture 4"/>
          <p:cNvPicPr>
            <a:picLocks noChangeAspect="1"/>
          </p:cNvPicPr>
          <p:nvPr/>
        </p:nvPicPr>
        <p:blipFill>
          <a:blip r:embed="rId5" cstate="print"/>
          <a:stretch>
            <a:fillRect/>
          </a:stretch>
        </p:blipFill>
        <p:spPr>
          <a:xfrm rot="435528">
            <a:off x="8000190" y="4482954"/>
            <a:ext cx="854729" cy="1746623"/>
          </a:xfrm>
          <a:prstGeom prst="rect">
            <a:avLst/>
          </a:prstGeom>
        </p:spPr>
      </p:pic>
      <p:pic>
        <p:nvPicPr>
          <p:cNvPr id="4" name="Εικόνα 3"/>
          <p:cNvPicPr>
            <a:picLocks noChangeAspect="1"/>
          </p:cNvPicPr>
          <p:nvPr/>
        </p:nvPicPr>
        <p:blipFill>
          <a:blip r:embed="rId6" cstate="print"/>
          <a:stretch>
            <a:fillRect/>
          </a:stretch>
        </p:blipFill>
        <p:spPr>
          <a:xfrm>
            <a:off x="5144174" y="5002982"/>
            <a:ext cx="3017783" cy="1804572"/>
          </a:xfrm>
          <a:prstGeom prst="rect">
            <a:avLst/>
          </a:prstGeom>
        </p:spPr>
      </p:pic>
      <p:sp>
        <p:nvSpPr>
          <p:cNvPr id="8" name="Ορθογώνιο 11"/>
          <p:cNvSpPr/>
          <p:nvPr/>
        </p:nvSpPr>
        <p:spPr>
          <a:xfrm>
            <a:off x="8002541" y="5077328"/>
            <a:ext cx="94712" cy="14645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7" name="Εικόνα 5"/>
          <p:cNvPicPr>
            <a:picLocks noChangeAspect="1"/>
          </p:cNvPicPr>
          <p:nvPr/>
        </p:nvPicPr>
        <p:blipFill>
          <a:blip r:embed="rId7" cstate="print"/>
          <a:stretch>
            <a:fillRect/>
          </a:stretch>
        </p:blipFill>
        <p:spPr>
          <a:xfrm>
            <a:off x="7727929" y="4554353"/>
            <a:ext cx="691465" cy="708110"/>
          </a:xfrm>
          <a:prstGeom prst="rect">
            <a:avLst/>
          </a:prstGeom>
        </p:spPr>
      </p:pic>
    </p:spTree>
    <p:extLst>
      <p:ext uri="{BB962C8B-B14F-4D97-AF65-F5344CB8AC3E}">
        <p14:creationId xmlns:p14="http://schemas.microsoft.com/office/powerpoint/2010/main" val="4163765125"/>
      </p:ext>
    </p:extLst>
  </p:cSld>
  <p:clrMapOvr>
    <a:masterClrMapping/>
  </p:clrMapOvr>
  <mc:AlternateContent xmlns:mc="http://schemas.openxmlformats.org/markup-compatibility/2006" xmlns:p14="http://schemas.microsoft.com/office/powerpoint/2010/main">
    <mc:Choice Requires="p14">
      <p:transition spd="slow" p14:dur="2000" advClick="0" advTm="1000">
        <p:sndAc>
          <p:stSnd>
            <p:snd r:embed="rId2" name="arrow.wav"/>
          </p:stSnd>
        </p:sndAc>
      </p:transition>
    </mc:Choice>
    <mc:Fallback xmlns="">
      <p:transition spd="slow" advClick="0" advTm="1000">
        <p:sndAc>
          <p:stSnd>
            <p:snd r:embed="rId8" name="arrow.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3301" t="-767" r="-7701" b="11539"/>
          <a:stretch/>
        </p:blipFill>
        <p:spPr>
          <a:xfrm>
            <a:off x="5495906" y="4607419"/>
            <a:ext cx="1299519" cy="2250583"/>
          </a:xfrm>
          <a:prstGeom prst="rect">
            <a:avLst/>
          </a:prstGeom>
        </p:spPr>
      </p:pic>
      <p:pic>
        <p:nvPicPr>
          <p:cNvPr id="8" name="Εικόνα 5"/>
          <p:cNvPicPr>
            <a:picLocks noChangeAspect="1"/>
          </p:cNvPicPr>
          <p:nvPr/>
        </p:nvPicPr>
        <p:blipFill>
          <a:blip r:embed="rId5" cstate="print"/>
          <a:stretch>
            <a:fillRect/>
          </a:stretch>
        </p:blipFill>
        <p:spPr>
          <a:xfrm>
            <a:off x="7848996" y="1598062"/>
            <a:ext cx="2048435" cy="1993565"/>
          </a:xfrm>
          <a:prstGeom prst="rect">
            <a:avLst/>
          </a:prstGeom>
        </p:spPr>
      </p:pic>
      <p:sp>
        <p:nvSpPr>
          <p:cNvPr id="9"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0" name="Εικόνα 2"/>
          <p:cNvPicPr>
            <a:picLocks noChangeAspect="1"/>
          </p:cNvPicPr>
          <p:nvPr/>
        </p:nvPicPr>
        <p:blipFill>
          <a:blip r:embed="rId6" cstate="print"/>
          <a:stretch>
            <a:fillRect/>
          </a:stretch>
        </p:blipFill>
        <p:spPr>
          <a:xfrm>
            <a:off x="1811157" y="3211408"/>
            <a:ext cx="2533784" cy="2046842"/>
          </a:xfrm>
          <a:prstGeom prst="rect">
            <a:avLst/>
          </a:prstGeom>
        </p:spPr>
      </p:pic>
      <p:sp>
        <p:nvSpPr>
          <p:cNvPr id="11" name="Σύννεφο 6"/>
          <p:cNvSpPr/>
          <p:nvPr/>
        </p:nvSpPr>
        <p:spPr>
          <a:xfrm>
            <a:off x="6808888" y="3789947"/>
            <a:ext cx="3153259" cy="1567665"/>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8"/>
          <p:cNvSpPr txBox="1"/>
          <p:nvPr/>
        </p:nvSpPr>
        <p:spPr>
          <a:xfrm>
            <a:off x="7311326" y="3989003"/>
            <a:ext cx="2345691" cy="1169551"/>
          </a:xfrm>
          <a:prstGeom prst="rect">
            <a:avLst/>
          </a:prstGeom>
          <a:noFill/>
        </p:spPr>
        <p:txBody>
          <a:bodyPr wrap="square" rtlCol="0">
            <a:spAutoFit/>
          </a:bodyPr>
          <a:lstStyle/>
          <a:p>
            <a:r>
              <a:rPr lang="el-GR" sz="1400" dirty="0">
                <a:solidFill>
                  <a:srgbClr val="002060"/>
                </a:solidFill>
              </a:rPr>
              <a:t>«Δε βαριέσαι… Σιγά μην σταματήσω στο κόκκινο φανάρι… Έτσι και αλλιώς, τι μπορεί να συμβεί;»</a:t>
            </a:r>
          </a:p>
        </p:txBody>
      </p:sp>
      <p:sp>
        <p:nvSpPr>
          <p:cNvPr id="13" name="Σύννεφο 9"/>
          <p:cNvSpPr/>
          <p:nvPr/>
        </p:nvSpPr>
        <p:spPr>
          <a:xfrm>
            <a:off x="6316923" y="3967475"/>
            <a:ext cx="592428" cy="399245"/>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14"/>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4" name="Εικόνα 13"/>
          <p:cNvPicPr>
            <a:picLocks noChangeAspect="1"/>
          </p:cNvPicPr>
          <p:nvPr/>
        </p:nvPicPr>
        <p:blipFill>
          <a:blip r:embed="rId7" cstate="print"/>
          <a:stretch>
            <a:fillRect/>
          </a:stretch>
        </p:blipFill>
        <p:spPr>
          <a:xfrm>
            <a:off x="4163871" y="2485624"/>
            <a:ext cx="407861" cy="417679"/>
          </a:xfrm>
          <a:prstGeom prst="rect">
            <a:avLst/>
          </a:prstGeom>
        </p:spPr>
      </p:pic>
      <p:sp>
        <p:nvSpPr>
          <p:cNvPr id="16" name="15 - Ταινία προς τα κάτω"/>
          <p:cNvSpPr/>
          <p:nvPr/>
        </p:nvSpPr>
        <p:spPr>
          <a:xfrm>
            <a:off x="938462" y="300788"/>
            <a:ext cx="3898233" cy="673769"/>
          </a:xfrm>
          <a:prstGeom prst="ribbon">
            <a:avLst>
              <a:gd name="adj1" fmla="val 25001"/>
              <a:gd name="adj2" fmla="val 687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17" name="16 - TextBox"/>
          <p:cNvSpPr txBox="1"/>
          <p:nvPr/>
        </p:nvSpPr>
        <p:spPr>
          <a:xfrm>
            <a:off x="1684418" y="421105"/>
            <a:ext cx="2502570" cy="584775"/>
          </a:xfrm>
          <a:prstGeom prst="rect">
            <a:avLst/>
          </a:prstGeom>
          <a:noFill/>
        </p:spPr>
        <p:txBody>
          <a:bodyPr wrap="square" rtlCol="0">
            <a:spAutoFit/>
          </a:bodyPr>
          <a:lstStyle/>
          <a:p>
            <a:pPr algn="ctr"/>
            <a:r>
              <a:rPr lang="el-GR" sz="1600" dirty="0">
                <a:solidFill>
                  <a:srgbClr val="002060"/>
                </a:solidFill>
              </a:rPr>
              <a:t>Ξαφνικά, το φανάρι άναψε κόκκινο. Όμως…</a:t>
            </a:r>
          </a:p>
        </p:txBody>
      </p:sp>
    </p:spTree>
    <p:extLst>
      <p:ext uri="{BB962C8B-B14F-4D97-AF65-F5344CB8AC3E}">
        <p14:creationId xmlns:p14="http://schemas.microsoft.com/office/powerpoint/2010/main" val="2319379528"/>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arrow.wav"/>
          </p:stSnd>
        </p:sndAc>
      </p:transition>
    </mc:Choice>
    <mc:Fallback xmlns="">
      <p:transition advClick="0" advTm="1000">
        <p:sndAc>
          <p:stSnd>
            <p:snd r:embed="rId8" name="arrow.wav"/>
          </p:stSnd>
        </p:sndAc>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r="50439" b="46889"/>
          <a:stretch/>
        </p:blipFill>
        <p:spPr>
          <a:xfrm>
            <a:off x="704087" y="1"/>
            <a:ext cx="10664953" cy="6835337"/>
          </a:xfrm>
          <a:prstGeom prst="rect">
            <a:avLst/>
          </a:prstGeom>
        </p:spPr>
      </p:pic>
      <p:pic>
        <p:nvPicPr>
          <p:cNvPr id="3" name="Picture 2"/>
          <p:cNvPicPr>
            <a:picLocks noChangeAspect="1"/>
          </p:cNvPicPr>
          <p:nvPr/>
        </p:nvPicPr>
        <p:blipFill>
          <a:blip r:embed="rId4" cstate="print"/>
          <a:stretch>
            <a:fillRect/>
          </a:stretch>
        </p:blipFill>
        <p:spPr>
          <a:xfrm>
            <a:off x="6036563" y="4381629"/>
            <a:ext cx="2450636" cy="1745909"/>
          </a:xfrm>
          <a:prstGeom prst="rect">
            <a:avLst/>
          </a:prstGeom>
        </p:spPr>
      </p:pic>
      <p:pic>
        <p:nvPicPr>
          <p:cNvPr id="5" name="Picture 4"/>
          <p:cNvPicPr>
            <a:picLocks noChangeAspect="1"/>
          </p:cNvPicPr>
          <p:nvPr/>
        </p:nvPicPr>
        <p:blipFill>
          <a:blip r:embed="rId5" cstate="print"/>
          <a:stretch>
            <a:fillRect/>
          </a:stretch>
        </p:blipFill>
        <p:spPr>
          <a:xfrm rot="667119">
            <a:off x="8057677" y="4473421"/>
            <a:ext cx="841361" cy="1719306"/>
          </a:xfrm>
          <a:prstGeom prst="rect">
            <a:avLst/>
          </a:prstGeom>
        </p:spPr>
      </p:pic>
      <p:pic>
        <p:nvPicPr>
          <p:cNvPr id="4" name="Εικόνα 3"/>
          <p:cNvPicPr>
            <a:picLocks noChangeAspect="1"/>
          </p:cNvPicPr>
          <p:nvPr/>
        </p:nvPicPr>
        <p:blipFill>
          <a:blip r:embed="rId6" cstate="print"/>
          <a:stretch>
            <a:fillRect/>
          </a:stretch>
        </p:blipFill>
        <p:spPr>
          <a:xfrm>
            <a:off x="5144174" y="5002982"/>
            <a:ext cx="3017783" cy="1804572"/>
          </a:xfrm>
          <a:prstGeom prst="rect">
            <a:avLst/>
          </a:prstGeom>
        </p:spPr>
      </p:pic>
      <p:sp>
        <p:nvSpPr>
          <p:cNvPr id="8" name="Ορθογώνιο 11"/>
          <p:cNvSpPr/>
          <p:nvPr/>
        </p:nvSpPr>
        <p:spPr>
          <a:xfrm>
            <a:off x="8002541" y="5077328"/>
            <a:ext cx="94712" cy="14645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7" name="Εικόνα 5"/>
          <p:cNvPicPr>
            <a:picLocks noChangeAspect="1"/>
          </p:cNvPicPr>
          <p:nvPr/>
        </p:nvPicPr>
        <p:blipFill>
          <a:blip r:embed="rId7" cstate="print"/>
          <a:stretch>
            <a:fillRect/>
          </a:stretch>
        </p:blipFill>
        <p:spPr>
          <a:xfrm>
            <a:off x="7727929" y="4554353"/>
            <a:ext cx="691465" cy="708110"/>
          </a:xfrm>
          <a:prstGeom prst="rect">
            <a:avLst/>
          </a:prstGeom>
        </p:spPr>
      </p:pic>
    </p:spTree>
    <p:extLst>
      <p:ext uri="{BB962C8B-B14F-4D97-AF65-F5344CB8AC3E}">
        <p14:creationId xmlns:p14="http://schemas.microsoft.com/office/powerpoint/2010/main" val="4225376221"/>
      </p:ext>
    </p:extLst>
  </p:cSld>
  <p:clrMapOvr>
    <a:masterClrMapping/>
  </p:clrMapOvr>
  <mc:AlternateContent xmlns:mc="http://schemas.openxmlformats.org/markup-compatibility/2006" xmlns:p14="http://schemas.microsoft.com/office/powerpoint/2010/main">
    <mc:Choice Requires="p14">
      <p:transition spd="slow" p14:dur="2000" advClick="0" advTm="1000">
        <p:sndAc>
          <p:stSnd>
            <p:snd r:embed="rId2" name="arrow.wav"/>
          </p:stSnd>
        </p:sndAc>
      </p:transition>
    </mc:Choice>
    <mc:Fallback xmlns="">
      <p:transition spd="slow" advClick="0" advTm="1000">
        <p:sndAc>
          <p:stSnd>
            <p:snd r:embed="rId8" name="arrow.wav"/>
          </p:stSnd>
        </p:sndAc>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r="50439" b="46889"/>
          <a:stretch/>
        </p:blipFill>
        <p:spPr>
          <a:xfrm>
            <a:off x="704087" y="1"/>
            <a:ext cx="10664953" cy="6835337"/>
          </a:xfrm>
          <a:prstGeom prst="rect">
            <a:avLst/>
          </a:prstGeom>
        </p:spPr>
      </p:pic>
      <p:sp>
        <p:nvSpPr>
          <p:cNvPr id="7" name="Έκρηξη 2 6"/>
          <p:cNvSpPr/>
          <p:nvPr/>
        </p:nvSpPr>
        <p:spPr>
          <a:xfrm>
            <a:off x="6287408" y="3453064"/>
            <a:ext cx="4288350" cy="2791656"/>
          </a:xfrm>
          <a:prstGeom prst="irregularSeal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Picture 2"/>
          <p:cNvPicPr>
            <a:picLocks noChangeAspect="1"/>
          </p:cNvPicPr>
          <p:nvPr/>
        </p:nvPicPr>
        <p:blipFill>
          <a:blip r:embed="rId4" cstate="print"/>
          <a:stretch>
            <a:fillRect/>
          </a:stretch>
        </p:blipFill>
        <p:spPr>
          <a:xfrm>
            <a:off x="6253131" y="4441787"/>
            <a:ext cx="2450636" cy="1745909"/>
          </a:xfrm>
          <a:prstGeom prst="rect">
            <a:avLst/>
          </a:prstGeom>
        </p:spPr>
      </p:pic>
      <p:pic>
        <p:nvPicPr>
          <p:cNvPr id="5" name="Picture 4"/>
          <p:cNvPicPr>
            <a:picLocks noChangeAspect="1"/>
          </p:cNvPicPr>
          <p:nvPr/>
        </p:nvPicPr>
        <p:blipFill>
          <a:blip r:embed="rId5" cstate="print"/>
          <a:stretch>
            <a:fillRect/>
          </a:stretch>
        </p:blipFill>
        <p:spPr>
          <a:xfrm rot="667119">
            <a:off x="8141898" y="4473421"/>
            <a:ext cx="841361" cy="1719306"/>
          </a:xfrm>
          <a:prstGeom prst="rect">
            <a:avLst/>
          </a:prstGeom>
        </p:spPr>
      </p:pic>
      <p:pic>
        <p:nvPicPr>
          <p:cNvPr id="4" name="Εικόνα 3"/>
          <p:cNvPicPr>
            <a:picLocks noChangeAspect="1"/>
          </p:cNvPicPr>
          <p:nvPr/>
        </p:nvPicPr>
        <p:blipFill>
          <a:blip r:embed="rId6" cstate="print"/>
          <a:stretch>
            <a:fillRect/>
          </a:stretch>
        </p:blipFill>
        <p:spPr>
          <a:xfrm>
            <a:off x="5132140" y="5053428"/>
            <a:ext cx="3017783" cy="1804572"/>
          </a:xfrm>
          <a:prstGeom prst="rect">
            <a:avLst/>
          </a:prstGeom>
        </p:spPr>
      </p:pic>
      <p:sp>
        <p:nvSpPr>
          <p:cNvPr id="12" name="Ορθογώνιο 11"/>
          <p:cNvSpPr/>
          <p:nvPr/>
        </p:nvSpPr>
        <p:spPr>
          <a:xfrm>
            <a:off x="8002541" y="5077328"/>
            <a:ext cx="94712" cy="14645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1" name="Εικόνα 5"/>
          <p:cNvPicPr>
            <a:picLocks noChangeAspect="1"/>
          </p:cNvPicPr>
          <p:nvPr/>
        </p:nvPicPr>
        <p:blipFill>
          <a:blip r:embed="rId7" cstate="print"/>
          <a:stretch>
            <a:fillRect/>
          </a:stretch>
        </p:blipFill>
        <p:spPr>
          <a:xfrm>
            <a:off x="7727929" y="4554353"/>
            <a:ext cx="691465" cy="708110"/>
          </a:xfrm>
          <a:prstGeom prst="rect">
            <a:avLst/>
          </a:prstGeom>
        </p:spPr>
      </p:pic>
      <p:sp>
        <p:nvSpPr>
          <p:cNvPr id="8" name="Έκρηξη 1 7"/>
          <p:cNvSpPr/>
          <p:nvPr/>
        </p:nvSpPr>
        <p:spPr>
          <a:xfrm>
            <a:off x="7006631" y="4531690"/>
            <a:ext cx="2134509" cy="1863753"/>
          </a:xfrm>
          <a:prstGeom prst="irregularSeal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rot="777862">
            <a:off x="6440237" y="2124519"/>
            <a:ext cx="4590094" cy="1754326"/>
          </a:xfrm>
          <a:prstGeom prst="rect">
            <a:avLst/>
          </a:prstGeom>
          <a:noFill/>
        </p:spPr>
        <p:txBody>
          <a:bodyPr wrap="square" lIns="91440" tIns="45720" rIns="91440" bIns="45720">
            <a:spAutoFit/>
          </a:bodyPr>
          <a:lstStyle/>
          <a:p>
            <a:pPr algn="ctr"/>
            <a:r>
              <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ΜΠΑΑΑΑΑΜ!!!</a:t>
            </a:r>
          </a:p>
        </p:txBody>
      </p:sp>
    </p:spTree>
    <p:extLst>
      <p:ext uri="{BB962C8B-B14F-4D97-AF65-F5344CB8AC3E}">
        <p14:creationId xmlns:p14="http://schemas.microsoft.com/office/powerpoint/2010/main" val="3928980641"/>
      </p:ext>
    </p:extLst>
  </p:cSld>
  <p:clrMapOvr>
    <a:masterClrMapping/>
  </p:clrMapOvr>
  <mc:AlternateContent xmlns:mc="http://schemas.openxmlformats.org/markup-compatibility/2006" xmlns:p14="http://schemas.microsoft.com/office/powerpoint/2010/main">
    <mc:Choice Requires="p14">
      <p:transition p14:dur="0" advClick="0" advTm="1000">
        <p:sndAc>
          <p:stSnd>
            <p:snd r:embed="rId2" name="arrow.wav"/>
          </p:stSnd>
        </p:sndAc>
      </p:transition>
    </mc:Choice>
    <mc:Fallback xmlns="">
      <p:transition advClick="0" advTm="1000">
        <p:sndAc>
          <p:stSnd>
            <p:snd r:embed="rId8" name="arrow.wav"/>
          </p:stSnd>
        </p:sndAc>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7999" y="1610436"/>
            <a:ext cx="6614615" cy="3970318"/>
          </a:xfrm>
          <a:prstGeom prst="rect">
            <a:avLst/>
          </a:prstGeom>
        </p:spPr>
        <p:txBody>
          <a:bodyPr wrap="square">
            <a:spAutoFit/>
          </a:bodyPr>
          <a:lstStyle/>
          <a:p>
            <a:r>
              <a:rPr lang="el-GR" dirty="0"/>
              <a:t>Αμέσως μετά, όλα μαύρισαν. Ο Βασίλης είχε μείνει αναίσθητος… Τον μετέφεραν στο νοσοκομείο με ασθενοφόρο και νοσηλεύθηκε για πέντε μέρες. Όπως πληροφορήθηκε αργότερα, ο Βασίλης, είχε χτυπηθεί από ένα αυτοκίνητο που ερχόταν με φόρα καταπάνω του. Είχε πάθει μια ελαφριά διάσειση και σοβαρά κατάγματα στο πόδι και στο αριστερό του χέρι. Για αυτό τον λόγο, έπρεπε να κάνει χειρουργείο…</a:t>
            </a:r>
          </a:p>
          <a:p>
            <a:endParaRPr lang="el-GR" dirty="0"/>
          </a:p>
          <a:p>
            <a:endParaRPr lang="el-GR" dirty="0"/>
          </a:p>
          <a:p>
            <a:r>
              <a:rPr lang="el-GR" dirty="0"/>
              <a:t>Ύστερα από ένα μήνα, η όλη υπόθεση είχε σχεδόν ξεχαστεί. Το χειρουργείο πήγε μια χαρά και ο μικρός Βασίλης μπορούσε να τρέξει και να παίξει ξανά στην καινούρια του γειτονιά.</a:t>
            </a:r>
          </a:p>
        </p:txBody>
      </p:sp>
    </p:spTree>
    <p:extLst>
      <p:ext uri="{BB962C8B-B14F-4D97-AF65-F5344CB8AC3E}">
        <p14:creationId xmlns:p14="http://schemas.microsoft.com/office/powerpoint/2010/main" val="392861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0000">
        <p15:prstTrans prst="fracture"/>
        <p:sndAc>
          <p:stSnd>
            <p:snd r:embed="rId2" name="arrow.wav"/>
          </p:stSnd>
        </p:sndAc>
      </p:transition>
    </mc:Choice>
    <mc:Fallback xmlns="">
      <p:transition spd="slow" advClick="0" advTm="10000">
        <p:fade/>
        <p:sndAc>
          <p:stSnd>
            <p:snd r:embed="rId3" name="arrow.wav"/>
          </p:stSnd>
        </p:sndAc>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ύννεφο"/>
          <p:cNvSpPr/>
          <p:nvPr/>
        </p:nvSpPr>
        <p:spPr>
          <a:xfrm>
            <a:off x="6833937" y="866273"/>
            <a:ext cx="3898232" cy="2358192"/>
          </a:xfrm>
          <a:prstGeom prst="cloud">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2 - TextBox"/>
          <p:cNvSpPr txBox="1"/>
          <p:nvPr/>
        </p:nvSpPr>
        <p:spPr>
          <a:xfrm>
            <a:off x="7182854" y="1251284"/>
            <a:ext cx="3104146" cy="1643249"/>
          </a:xfrm>
          <a:prstGeom prst="rect">
            <a:avLst/>
          </a:prstGeom>
          <a:noFill/>
        </p:spPr>
        <p:txBody>
          <a:bodyPr wrap="square" rtlCol="0">
            <a:spAutoFit/>
          </a:bodyPr>
          <a:lstStyle/>
          <a:p>
            <a:pPr algn="ctr"/>
            <a:r>
              <a:rPr lang="el-GR" sz="2000" b="1" dirty="0">
                <a:solidFill>
                  <a:srgbClr val="002060"/>
                </a:solidFill>
              </a:rPr>
              <a:t>Πολύ ωραία αυτή η ιστορία… Όμως τελικά, τι μαθαίνουμε από το πάθημα του μικρού ποδηλάτη;</a:t>
            </a:r>
          </a:p>
        </p:txBody>
      </p:sp>
      <p:sp>
        <p:nvSpPr>
          <p:cNvPr id="4" name="3 - Σύννεφο"/>
          <p:cNvSpPr/>
          <p:nvPr/>
        </p:nvSpPr>
        <p:spPr>
          <a:xfrm>
            <a:off x="5241757" y="2045369"/>
            <a:ext cx="1082843" cy="828420"/>
          </a:xfrm>
          <a:prstGeom prst="cloud">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descr="Εμφάνιση της εικόνας προέλευσης"/>
          <p:cNvPicPr>
            <a:picLocks noChangeAspect="1" noChangeArrowheads="1"/>
          </p:cNvPicPr>
          <p:nvPr/>
        </p:nvPicPr>
        <p:blipFill>
          <a:blip r:embed="rId3" cstate="print"/>
          <a:srcRect t="29789"/>
          <a:stretch>
            <a:fillRect/>
          </a:stretch>
        </p:blipFill>
        <p:spPr bwMode="auto">
          <a:xfrm>
            <a:off x="2928477" y="2072908"/>
            <a:ext cx="3105150" cy="4433888"/>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5000">
        <p15:prstTrans prst="peelOff"/>
        <p:sndAc>
          <p:stSnd>
            <p:snd r:embed="rId2" name="arrow.wav"/>
          </p:stSnd>
        </p:sndAc>
      </p:transition>
    </mc:Choice>
    <mc:Fallback xmlns="">
      <p:transition spd="slow" advClick="0" advTm="5000">
        <p:fade/>
        <p:sndAc>
          <p:stSnd>
            <p:snd r:embed="rId4" name="arrow.wav"/>
          </p:stSnd>
        </p:sndAc>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Πλαίσιο"/>
          <p:cNvSpPr/>
          <p:nvPr/>
        </p:nvSpPr>
        <p:spPr>
          <a:xfrm>
            <a:off x="168443" y="144379"/>
            <a:ext cx="11827042" cy="6569242"/>
          </a:xfrm>
          <a:prstGeom prst="frame">
            <a:avLst>
              <a:gd name="adj1" fmla="val 4075"/>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69633" name="Rectangle 1"/>
          <p:cNvSpPr>
            <a:spLocks noChangeArrowheads="1"/>
          </p:cNvSpPr>
          <p:nvPr/>
        </p:nvSpPr>
        <p:spPr bwMode="auto">
          <a:xfrm>
            <a:off x="601580" y="512509"/>
            <a:ext cx="10912642"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Blip>
                <a:blip r:embed="rId3"/>
              </a:buBlip>
            </a:pPr>
            <a:r>
              <a:rPr lang="el-GR" sz="1600" b="1" dirty="0">
                <a:solidFill>
                  <a:srgbClr val="002060"/>
                </a:solidFill>
                <a:latin typeface="Comic Sans MS" pitchFamily="66" charset="0"/>
              </a:rPr>
              <a:t>Τηρήθηκε ο Κώδικας Οδικής κυκλοφορίας στην ιστορία; Ποιοι κανόνες του τηρήθηκαν και ποιοι όχι; </a:t>
            </a:r>
          </a:p>
          <a:p>
            <a:pPr lvl="0" fontAlgn="base">
              <a:spcBef>
                <a:spcPct val="0"/>
              </a:spcBef>
              <a:spcAft>
                <a:spcPct val="0"/>
              </a:spcAft>
            </a:pPr>
            <a:endParaRPr lang="el-GR" sz="1600" dirty="0">
              <a:solidFill>
                <a:srgbClr val="002060"/>
              </a:solidFill>
              <a:latin typeface="Comic Sans MS" pitchFamily="66" charset="0"/>
              <a:ea typeface="Calibri" pitchFamily="34" charset="0"/>
              <a:cs typeface="Arial" pitchFamily="34" charset="0"/>
            </a:endParaRPr>
          </a:p>
          <a:p>
            <a:pPr lvl="0" fontAlgn="base">
              <a:spcBef>
                <a:spcPct val="0"/>
              </a:spcBef>
              <a:spcAft>
                <a:spcPct val="0"/>
              </a:spcAft>
            </a:pPr>
            <a:r>
              <a:rPr lang="el-GR" sz="1600" dirty="0">
                <a:solidFill>
                  <a:srgbClr val="002060"/>
                </a:solidFill>
                <a:latin typeface="Comic Sans MS" pitchFamily="66" charset="0"/>
                <a:ea typeface="Calibri" pitchFamily="34" charset="0"/>
                <a:cs typeface="Arial" pitchFamily="34" charset="0"/>
              </a:rPr>
              <a:t>Ο </a:t>
            </a:r>
            <a:r>
              <a:rPr kumimoji="0" lang="el-GR" sz="1600" b="0" i="0" strike="noStrike" cap="none" normalizeH="0" baseline="0" dirty="0">
                <a:ln>
                  <a:noFill/>
                </a:ln>
                <a:solidFill>
                  <a:srgbClr val="002060"/>
                </a:solidFill>
                <a:effectLst/>
                <a:latin typeface="Comic Sans MS" pitchFamily="66" charset="0"/>
                <a:ea typeface="Calibri" pitchFamily="34" charset="0"/>
                <a:cs typeface="Arial" pitchFamily="34" charset="0"/>
              </a:rPr>
              <a:t>κώδικας της οδικής κυκλοφορίας στο σενάριό μας τηρήθηκε εν μέρει. Οι μεν οδηγοί του αυτοκινήτου και του λεωφορείου έδρασαν σωστά, καθώς σταμάτησαν στο κόκκινο φανάρι και προχώρησαν στο πράσινο. Όμως, ο ποδηλάτης μας, αντί να σταματήσει το ποδήλατό του στο κόκκινο φανάρι, συνέχισε την πορεία του και επιπλέον, δεν σεβάστηκε την προτεραιότητα των άλλων οχημάτων, όταν εκείνος είχε στοπ.</a:t>
            </a:r>
            <a:r>
              <a:rPr lang="el-GR" sz="1600" dirty="0">
                <a:solidFill>
                  <a:srgbClr val="002060"/>
                </a:solidFill>
                <a:latin typeface="Comic Sans MS" pitchFamily="66" charset="0"/>
              </a:rPr>
              <a:t> </a:t>
            </a:r>
          </a:p>
          <a:p>
            <a:pPr lvl="0" fontAlgn="base">
              <a:spcBef>
                <a:spcPct val="0"/>
              </a:spcBef>
              <a:spcAft>
                <a:spcPct val="0"/>
              </a:spcAft>
              <a:buBlip>
                <a:blip r:embed="rId3"/>
              </a:buBlip>
            </a:pPr>
            <a:endParaRPr lang="el-GR" sz="1600" dirty="0">
              <a:solidFill>
                <a:srgbClr val="002060"/>
              </a:solidFill>
              <a:latin typeface="Comic Sans MS" pitchFamily="66" charset="0"/>
            </a:endParaRPr>
          </a:p>
          <a:p>
            <a:pPr lvl="0" fontAlgn="base">
              <a:spcBef>
                <a:spcPct val="0"/>
              </a:spcBef>
              <a:spcAft>
                <a:spcPct val="0"/>
              </a:spcAft>
              <a:buBlip>
                <a:blip r:embed="rId3"/>
              </a:buBlip>
            </a:pPr>
            <a:r>
              <a:rPr lang="el-GR" sz="1600" b="1" dirty="0">
                <a:solidFill>
                  <a:srgbClr val="002060"/>
                </a:solidFill>
                <a:latin typeface="Comic Sans MS" pitchFamily="66" charset="0"/>
              </a:rPr>
              <a:t>Τι συνέπειες είχε η παραβίαση του Κ.Ο.Κ.;</a:t>
            </a:r>
            <a:endParaRPr kumimoji="0" lang="el-GR" sz="1600" b="1" i="0" strike="noStrike" cap="none" normalizeH="0" baseline="0" dirty="0">
              <a:ln>
                <a:noFill/>
              </a:ln>
              <a:solidFill>
                <a:srgbClr val="002060"/>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600" b="0" i="0" strike="noStrike" cap="none" normalizeH="0" baseline="0" dirty="0">
              <a:ln>
                <a:noFill/>
              </a:ln>
              <a:solidFill>
                <a:srgbClr val="002060"/>
              </a:solidFill>
              <a:effectLst/>
              <a:latin typeface="Comic Sans MS" pitchFamily="66"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l-GR" sz="1600" dirty="0">
                <a:solidFill>
                  <a:srgbClr val="002060"/>
                </a:solidFill>
                <a:latin typeface="Comic Sans MS" pitchFamily="66" charset="0"/>
                <a:ea typeface="Calibri" pitchFamily="34" charset="0"/>
                <a:cs typeface="Arial" pitchFamily="34" charset="0"/>
              </a:rPr>
              <a:t>Όπως είδαμε, η παραβίαση του Κ.Ο.Κ. από τον ποδηλάτη είχε πολύ αρνητικές συνέπειες. Αρχικά στην σωματική ακεραιότητα του ποδηλάτη καθώς, έπαθε διάσειση και αρκετά κατάγματα στα χέρια και τα πόδια όπως και στην ψυχική του υγεία. Ο μικρός ποδηλάτης θορυβήθηκε πολύ από όλο αυτό το περιστατικό και έκανε αρκετό καιρό να ξεπεράσει το σοκ. Περιττό βέβαια να πούμε ότι για να ξαναοδηγήσει ποδήλατο πέρασαν αρκετοί μήνες και το συμβάν αυτό, δεν θα πάψει ποτέ να είναι μία εμπειρία βαμμένη με μελανά χρώματα. Τέλος, αξίζει να σημειώσουμε ότι ο μικρός, στάθηκε πάρα πολύ τυχερός, αφού εκείνο το ατύχημα θα μπορούσε να του είχε κοστίσει και την ίδια του τη ζωή.</a:t>
            </a:r>
            <a:endParaRPr kumimoji="0" lang="el-GR" sz="1600" b="0" i="0" strike="noStrike" cap="none" normalizeH="0" baseline="0" dirty="0">
              <a:ln>
                <a:noFill/>
              </a:ln>
              <a:solidFill>
                <a:srgbClr val="002060"/>
              </a:solidFill>
              <a:effectLst/>
              <a:latin typeface="Comic Sans MS" pitchFamily="66"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600" b="0" i="0" strike="noStrike" cap="none" normalizeH="0" baseline="0" dirty="0">
              <a:ln>
                <a:noFill/>
              </a:ln>
              <a:solidFill>
                <a:srgbClr val="002060"/>
              </a:solidFill>
              <a:effectLst/>
              <a:latin typeface="Comic Sans MS" pitchFamily="66"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3"/>
              </a:buBlip>
              <a:tabLst/>
            </a:pPr>
            <a:r>
              <a:rPr lang="el-GR" sz="1600" b="1" dirty="0">
                <a:solidFill>
                  <a:srgbClr val="002060"/>
                </a:solidFill>
                <a:latin typeface="Comic Sans MS" pitchFamily="66" charset="0"/>
                <a:ea typeface="Calibri" pitchFamily="34" charset="0"/>
                <a:cs typeface="Arial" pitchFamily="34" charset="0"/>
              </a:rPr>
              <a:t>Εμείς τι μπορούμε να κάνουμε από εδώ και στο εξής για να μην βρεθούμε ποτέ σε παρόμοια θέση με αυτή του ποδηλάτη;</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600" b="0" i="0" strike="noStrike" cap="none" normalizeH="0" baseline="0" dirty="0">
              <a:ln>
                <a:noFill/>
              </a:ln>
              <a:solidFill>
                <a:srgbClr val="002060"/>
              </a:solidFill>
              <a:effectLst/>
              <a:latin typeface="Comic Sans MS" pitchFamily="66"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strike="noStrike" cap="none" normalizeH="0" baseline="0" dirty="0">
                <a:ln>
                  <a:noFill/>
                </a:ln>
                <a:solidFill>
                  <a:srgbClr val="002060"/>
                </a:solidFill>
                <a:effectLst/>
                <a:latin typeface="Comic Sans MS" pitchFamily="66" charset="0"/>
                <a:ea typeface="Calibri" pitchFamily="34" charset="0"/>
                <a:cs typeface="Arial" pitchFamily="34" charset="0"/>
              </a:rPr>
              <a:t>Τέτοια συμβάντα, λαμβάνουν χώρα καθημερινά στην πόλη μας, και δυστυχώς, αρκετές φορές, όχι με αίσιο τέλος. Για αυτό, θα πρέπει όλοι μας να παραδειγματιστούμε από αυτή την μικρή ιστορία και να τηρούμε πιστά τον Κώδικα της Οδικής Κυκλοφορίας</a:t>
            </a:r>
            <a:r>
              <a:rPr kumimoji="0" lang="el-GR" sz="1600" b="0" i="0" strike="noStrike" cap="none" normalizeH="0" dirty="0">
                <a:ln>
                  <a:noFill/>
                </a:ln>
                <a:solidFill>
                  <a:srgbClr val="002060"/>
                </a:solidFill>
                <a:effectLst/>
                <a:latin typeface="Comic Sans MS" pitchFamily="66" charset="0"/>
                <a:ea typeface="Calibri" pitchFamily="34" charset="0"/>
                <a:cs typeface="Arial" pitchFamily="34" charset="0"/>
              </a:rPr>
              <a:t> ώστε να κυκλοφορούμε με ασφάλεια στους δρόμους και να προστατεύουμε τον εαυτό μας και τους συνανθρώπους μας από παρόμοιες καταστάσεις.</a:t>
            </a:r>
            <a:endParaRPr kumimoji="0" lang="el-GR" sz="1600" b="0" i="0" strike="noStrike" cap="none" normalizeH="0" baseline="0" dirty="0">
              <a:ln>
                <a:noFill/>
              </a:ln>
              <a:solidFill>
                <a:srgbClr val="002060"/>
              </a:solidFill>
              <a:effectLst/>
              <a:latin typeface="Comic Sans MS" pitchFamily="66"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25000">
        <p14:honeycomb/>
        <p:sndAc>
          <p:stSnd>
            <p:snd r:embed="rId2" name="arrow.wav"/>
          </p:stSnd>
        </p:sndAc>
      </p:transition>
    </mc:Choice>
    <mc:Fallback xmlns="">
      <p:transition spd="slow" advClick="0" advTm="25000">
        <p:fade/>
        <p:sndAc>
          <p:stSnd>
            <p:snd r:embed="rId4" name="arrow.wav"/>
          </p:stSnd>
        </p:sndAc>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3937" y="577516"/>
            <a:ext cx="4932947" cy="1447799"/>
          </a:xfrm>
        </p:spPr>
        <p:txBody>
          <a:bodyPr>
            <a:normAutofit fontScale="90000"/>
          </a:bodyPr>
          <a:lstStyle/>
          <a:p>
            <a:r>
              <a:rPr lang="el-GR" b="1" dirty="0"/>
              <a:t>Ευχαριστούμε για την προσοχή σας!!!</a:t>
            </a:r>
          </a:p>
        </p:txBody>
      </p:sp>
      <p:pic>
        <p:nvPicPr>
          <p:cNvPr id="70658" name="Picture 2" descr="https://image.slidesharecdn.com/mr-kok-111124002429-phpapp01-130222184329-phpapp02/95/-1-638.jpg?cb=1361559113"/>
          <p:cNvPicPr>
            <a:picLocks noChangeAspect="1" noChangeArrowheads="1"/>
          </p:cNvPicPr>
          <p:nvPr/>
        </p:nvPicPr>
        <p:blipFill>
          <a:blip r:embed="rId3" cstate="print"/>
          <a:srcRect/>
          <a:stretch>
            <a:fillRect/>
          </a:stretch>
        </p:blipFill>
        <p:spPr bwMode="auto">
          <a:xfrm>
            <a:off x="324853" y="260517"/>
            <a:ext cx="6164512" cy="6048375"/>
          </a:xfrm>
          <a:prstGeom prst="rect">
            <a:avLst/>
          </a:prstGeom>
          <a:noFill/>
        </p:spPr>
      </p:pic>
      <p:pic>
        <p:nvPicPr>
          <p:cNvPr id="70660" name="Picture 4" descr="Αποτελέσματα εικόνων για δρομος"/>
          <p:cNvPicPr>
            <a:picLocks noChangeAspect="1" noChangeArrowheads="1"/>
          </p:cNvPicPr>
          <p:nvPr/>
        </p:nvPicPr>
        <p:blipFill>
          <a:blip r:embed="rId4" cstate="print"/>
          <a:srcRect/>
          <a:stretch>
            <a:fillRect/>
          </a:stretch>
        </p:blipFill>
        <p:spPr bwMode="auto">
          <a:xfrm>
            <a:off x="6789152" y="2947736"/>
            <a:ext cx="4894741" cy="2837533"/>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curtains"/>
        <p:sndAc>
          <p:stSnd>
            <p:snd r:embed="rId2" name="arrow.wav"/>
          </p:stSnd>
        </p:sndAc>
      </p:transition>
    </mc:Choice>
    <mc:Fallback xmlns="">
      <p:transition spd="slow" advClick="0" advTm="5000">
        <p:fade/>
        <p:sndAc>
          <p:stSnd>
            <p:snd r:embed="rId5" name="arrow.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a:off x="5624859" y="4288667"/>
            <a:ext cx="1260881" cy="2569335"/>
          </a:xfrm>
          <a:prstGeom prst="rect">
            <a:avLst/>
          </a:prstGeom>
        </p:spPr>
      </p:pic>
      <p:pic>
        <p:nvPicPr>
          <p:cNvPr id="7" name="Εικόνα 5"/>
          <p:cNvPicPr>
            <a:picLocks noChangeAspect="1"/>
          </p:cNvPicPr>
          <p:nvPr/>
        </p:nvPicPr>
        <p:blipFill>
          <a:blip r:embed="rId5" cstate="print"/>
          <a:stretch>
            <a:fillRect/>
          </a:stretch>
        </p:blipFill>
        <p:spPr>
          <a:xfrm>
            <a:off x="7848996" y="1598062"/>
            <a:ext cx="2048435" cy="1993565"/>
          </a:xfrm>
          <a:prstGeom prst="rect">
            <a:avLst/>
          </a:prstGeom>
        </p:spPr>
      </p:pic>
      <p:sp>
        <p:nvSpPr>
          <p:cNvPr id="8"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9" name="Εικόνα 2"/>
          <p:cNvPicPr>
            <a:picLocks noChangeAspect="1"/>
          </p:cNvPicPr>
          <p:nvPr/>
        </p:nvPicPr>
        <p:blipFill>
          <a:blip r:embed="rId6" cstate="print"/>
          <a:stretch>
            <a:fillRect/>
          </a:stretch>
        </p:blipFill>
        <p:spPr>
          <a:xfrm>
            <a:off x="1811157" y="3211408"/>
            <a:ext cx="2533784" cy="2046842"/>
          </a:xfrm>
          <a:prstGeom prst="rect">
            <a:avLst/>
          </a:prstGeom>
        </p:spPr>
      </p:pic>
      <p:sp>
        <p:nvSpPr>
          <p:cNvPr id="11" name="TextBox 8"/>
          <p:cNvSpPr txBox="1"/>
          <p:nvPr/>
        </p:nvSpPr>
        <p:spPr>
          <a:xfrm>
            <a:off x="6931919" y="4243157"/>
            <a:ext cx="2936384" cy="738664"/>
          </a:xfrm>
          <a:prstGeom prst="rect">
            <a:avLst/>
          </a:prstGeom>
          <a:noFill/>
        </p:spPr>
        <p:txBody>
          <a:bodyPr wrap="square" rtlCol="0">
            <a:spAutoFit/>
          </a:bodyPr>
          <a:lstStyle/>
          <a:p>
            <a:r>
              <a:rPr lang="el-GR" sz="1400" dirty="0"/>
              <a:t>«Δε βαριέσαι… Σιγά μην σταματήσω στο κόκκινο φανάρι… Έτσι και αλλιώς, τι μπορεί να συμβεί;»</a:t>
            </a:r>
          </a:p>
        </p:txBody>
      </p:sp>
      <p:sp>
        <p:nvSpPr>
          <p:cNvPr id="14" name="Ορθογώνιο 13"/>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3" name="Εικόνα 12"/>
          <p:cNvPicPr>
            <a:picLocks noChangeAspect="1"/>
          </p:cNvPicPr>
          <p:nvPr/>
        </p:nvPicPr>
        <p:blipFill>
          <a:blip r:embed="rId7" cstate="print"/>
          <a:stretch>
            <a:fillRect/>
          </a:stretch>
        </p:blipFill>
        <p:spPr>
          <a:xfrm>
            <a:off x="4163871" y="2485624"/>
            <a:ext cx="407861" cy="417679"/>
          </a:xfrm>
          <a:prstGeom prst="rect">
            <a:avLst/>
          </a:prstGeom>
        </p:spPr>
      </p:pic>
      <p:sp>
        <p:nvSpPr>
          <p:cNvPr id="15" name="Σύννεφο 6"/>
          <p:cNvSpPr/>
          <p:nvPr/>
        </p:nvSpPr>
        <p:spPr>
          <a:xfrm>
            <a:off x="6808888" y="3789947"/>
            <a:ext cx="3153259" cy="1567665"/>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8"/>
          <p:cNvSpPr txBox="1"/>
          <p:nvPr/>
        </p:nvSpPr>
        <p:spPr>
          <a:xfrm>
            <a:off x="7352503" y="3989003"/>
            <a:ext cx="2146339" cy="1169551"/>
          </a:xfrm>
          <a:prstGeom prst="rect">
            <a:avLst/>
          </a:prstGeom>
          <a:noFill/>
        </p:spPr>
        <p:txBody>
          <a:bodyPr wrap="square" rtlCol="0">
            <a:spAutoFit/>
          </a:bodyPr>
          <a:lstStyle/>
          <a:p>
            <a:r>
              <a:rPr lang="el-GR" sz="1400" dirty="0">
                <a:solidFill>
                  <a:srgbClr val="002060"/>
                </a:solidFill>
              </a:rPr>
              <a:t>«Δε βαριέσαι… Σιγά μην σταματήσω στο κόκκινο φανάρι… Έτσι και αλλιώς, τι μπορεί να συμβεί;»</a:t>
            </a:r>
          </a:p>
        </p:txBody>
      </p:sp>
      <p:sp>
        <p:nvSpPr>
          <p:cNvPr id="17" name="Σύννεφο 9"/>
          <p:cNvSpPr/>
          <p:nvPr/>
        </p:nvSpPr>
        <p:spPr>
          <a:xfrm>
            <a:off x="6316923" y="3967475"/>
            <a:ext cx="592428" cy="399245"/>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Ταινία προς τα κάτω"/>
          <p:cNvSpPr/>
          <p:nvPr/>
        </p:nvSpPr>
        <p:spPr>
          <a:xfrm>
            <a:off x="938462" y="300788"/>
            <a:ext cx="3898233" cy="673769"/>
          </a:xfrm>
          <a:prstGeom prst="ribbon">
            <a:avLst>
              <a:gd name="adj1" fmla="val 25001"/>
              <a:gd name="adj2" fmla="val 687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19" name="18 - TextBox"/>
          <p:cNvSpPr txBox="1"/>
          <p:nvPr/>
        </p:nvSpPr>
        <p:spPr>
          <a:xfrm>
            <a:off x="1684418" y="421105"/>
            <a:ext cx="2502570" cy="584775"/>
          </a:xfrm>
          <a:prstGeom prst="rect">
            <a:avLst/>
          </a:prstGeom>
          <a:noFill/>
        </p:spPr>
        <p:txBody>
          <a:bodyPr wrap="square" rtlCol="0">
            <a:spAutoFit/>
          </a:bodyPr>
          <a:lstStyle/>
          <a:p>
            <a:pPr algn="ctr"/>
            <a:r>
              <a:rPr lang="el-GR" sz="1600" dirty="0">
                <a:solidFill>
                  <a:srgbClr val="002060"/>
                </a:solidFill>
              </a:rPr>
              <a:t>Ξαφνικά, το φανάρι άναψε κόκκινο. Όμως…</a:t>
            </a:r>
          </a:p>
        </p:txBody>
      </p:sp>
    </p:spTree>
    <p:extLst>
      <p:ext uri="{BB962C8B-B14F-4D97-AF65-F5344CB8AC3E}">
        <p14:creationId xmlns:p14="http://schemas.microsoft.com/office/powerpoint/2010/main" val="3004258566"/>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arrow.wav"/>
          </p:stSnd>
        </p:sndAc>
      </p:transition>
    </mc:Choice>
    <mc:Fallback xmlns="">
      <p:transition advClick="0" advTm="1000">
        <p:sndAc>
          <p:stSnd>
            <p:snd r:embed="rId8" name="arrow.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a:off x="5677118" y="4278925"/>
            <a:ext cx="1140199" cy="2323417"/>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11" name="Εικόνα 10"/>
          <p:cNvPicPr>
            <a:picLocks noChangeAspect="1"/>
          </p:cNvPicPr>
          <p:nvPr/>
        </p:nvPicPr>
        <p:blipFill rotWithShape="1">
          <a:blip r:embed="rId6" cstate="print"/>
          <a:srcRect r="69314"/>
          <a:stretch/>
        </p:blipFill>
        <p:spPr>
          <a:xfrm>
            <a:off x="10234875" y="2893351"/>
            <a:ext cx="971491" cy="1545884"/>
          </a:xfrm>
          <a:prstGeom prst="rect">
            <a:avLst/>
          </a:prstGeom>
        </p:spPr>
      </p:pic>
      <p:pic>
        <p:nvPicPr>
          <p:cNvPr id="12" name="Εικόνα 5"/>
          <p:cNvPicPr>
            <a:picLocks noChangeAspect="1"/>
          </p:cNvPicPr>
          <p:nvPr/>
        </p:nvPicPr>
        <p:blipFill>
          <a:blip r:embed="rId7" cstate="print"/>
          <a:stretch>
            <a:fillRect/>
          </a:stretch>
        </p:blipFill>
        <p:spPr>
          <a:xfrm>
            <a:off x="7848996" y="1598062"/>
            <a:ext cx="2048435" cy="1993565"/>
          </a:xfrm>
          <a:prstGeom prst="rect">
            <a:avLst/>
          </a:prstGeom>
        </p:spPr>
      </p:pic>
      <p:sp>
        <p:nvSpPr>
          <p:cNvPr id="14" name="Ορθογώνιο 13"/>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3" name="Εικόνα 12"/>
          <p:cNvPicPr>
            <a:picLocks noChangeAspect="1"/>
          </p:cNvPicPr>
          <p:nvPr/>
        </p:nvPicPr>
        <p:blipFill>
          <a:blip r:embed="rId8" cstate="print"/>
          <a:stretch>
            <a:fillRect/>
          </a:stretch>
        </p:blipFill>
        <p:spPr>
          <a:xfrm>
            <a:off x="4163871" y="2485624"/>
            <a:ext cx="407861" cy="417679"/>
          </a:xfrm>
          <a:prstGeom prst="rect">
            <a:avLst/>
          </a:prstGeom>
        </p:spPr>
      </p:pic>
      <p:sp>
        <p:nvSpPr>
          <p:cNvPr id="15" name="Σύννεφο 9"/>
          <p:cNvSpPr/>
          <p:nvPr/>
        </p:nvSpPr>
        <p:spPr>
          <a:xfrm>
            <a:off x="6316923" y="3967475"/>
            <a:ext cx="592428" cy="399245"/>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Σύννεφο 6"/>
          <p:cNvSpPr/>
          <p:nvPr/>
        </p:nvSpPr>
        <p:spPr>
          <a:xfrm>
            <a:off x="6808888" y="3789947"/>
            <a:ext cx="3153259" cy="1567665"/>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extBox 8"/>
          <p:cNvSpPr txBox="1"/>
          <p:nvPr/>
        </p:nvSpPr>
        <p:spPr>
          <a:xfrm>
            <a:off x="7309282" y="4020138"/>
            <a:ext cx="2283253" cy="1169551"/>
          </a:xfrm>
          <a:prstGeom prst="rect">
            <a:avLst/>
          </a:prstGeom>
          <a:noFill/>
        </p:spPr>
        <p:txBody>
          <a:bodyPr wrap="square" rtlCol="0">
            <a:spAutoFit/>
          </a:bodyPr>
          <a:lstStyle/>
          <a:p>
            <a:r>
              <a:rPr lang="el-GR" sz="1400" dirty="0">
                <a:solidFill>
                  <a:srgbClr val="002060"/>
                </a:solidFill>
              </a:rPr>
              <a:t>«Δε βαριέσαι… Σιγά μην σταματήσω στο κόκκινο φανάρι… Έτσι και αλλιώς, τι μπορεί να συμβεί;»</a:t>
            </a:r>
          </a:p>
        </p:txBody>
      </p:sp>
      <p:sp>
        <p:nvSpPr>
          <p:cNvPr id="18" name="17 - Ταινία προς τα κάτω"/>
          <p:cNvSpPr/>
          <p:nvPr/>
        </p:nvSpPr>
        <p:spPr>
          <a:xfrm>
            <a:off x="938462" y="300788"/>
            <a:ext cx="3898233" cy="673769"/>
          </a:xfrm>
          <a:prstGeom prst="ribbon">
            <a:avLst>
              <a:gd name="adj1" fmla="val 25001"/>
              <a:gd name="adj2" fmla="val 687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19" name="18 - TextBox"/>
          <p:cNvSpPr txBox="1"/>
          <p:nvPr/>
        </p:nvSpPr>
        <p:spPr>
          <a:xfrm>
            <a:off x="1684418" y="421105"/>
            <a:ext cx="2502570" cy="584775"/>
          </a:xfrm>
          <a:prstGeom prst="rect">
            <a:avLst/>
          </a:prstGeom>
          <a:noFill/>
        </p:spPr>
        <p:txBody>
          <a:bodyPr wrap="square" rtlCol="0">
            <a:spAutoFit/>
          </a:bodyPr>
          <a:lstStyle/>
          <a:p>
            <a:pPr algn="ctr"/>
            <a:r>
              <a:rPr lang="el-GR" sz="1600" dirty="0">
                <a:solidFill>
                  <a:srgbClr val="002060"/>
                </a:solidFill>
              </a:rPr>
              <a:t>Ξαφνικά, το φανάρι άναψε κόκκινο. Όμως…</a:t>
            </a:r>
          </a:p>
        </p:txBody>
      </p:sp>
    </p:spTree>
    <p:extLst>
      <p:ext uri="{BB962C8B-B14F-4D97-AF65-F5344CB8AC3E}">
        <p14:creationId xmlns:p14="http://schemas.microsoft.com/office/powerpoint/2010/main" val="8311350"/>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arrow.wav"/>
          </p:stSnd>
        </p:sndAc>
      </p:transition>
    </mc:Choice>
    <mc:Fallback xmlns="">
      <p:transition advClick="0" advTm="1000">
        <p:sndAc>
          <p:stSnd>
            <p:snd r:embed="rId9" name="arrow.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a:off x="5835320" y="4009295"/>
            <a:ext cx="1116167" cy="2274449"/>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7" name="Εικόνα 6"/>
          <p:cNvPicPr>
            <a:picLocks noChangeAspect="1"/>
          </p:cNvPicPr>
          <p:nvPr/>
        </p:nvPicPr>
        <p:blipFill rotWithShape="1">
          <a:blip r:embed="rId6" cstate="print"/>
          <a:srcRect r="60127"/>
          <a:stretch/>
        </p:blipFill>
        <p:spPr>
          <a:xfrm>
            <a:off x="10038688" y="3061226"/>
            <a:ext cx="1159885" cy="1420414"/>
          </a:xfrm>
          <a:prstGeom prst="rect">
            <a:avLst/>
          </a:prstGeom>
        </p:spPr>
      </p:pic>
      <p:pic>
        <p:nvPicPr>
          <p:cNvPr id="8" name="Εικόνα 5"/>
          <p:cNvPicPr>
            <a:picLocks noChangeAspect="1"/>
          </p:cNvPicPr>
          <p:nvPr/>
        </p:nvPicPr>
        <p:blipFill>
          <a:blip r:embed="rId7" cstate="print"/>
          <a:stretch>
            <a:fillRect/>
          </a:stretch>
        </p:blipFill>
        <p:spPr>
          <a:xfrm>
            <a:off x="7848996" y="1598062"/>
            <a:ext cx="2048435" cy="1993565"/>
          </a:xfrm>
          <a:prstGeom prst="rect">
            <a:avLst/>
          </a:prstGeom>
        </p:spPr>
      </p:pic>
      <p:sp>
        <p:nvSpPr>
          <p:cNvPr id="10" name="Ορθογώνιο 9"/>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9" name="Εικόνα 8"/>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1817666872"/>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arrow.wav"/>
          </p:stSnd>
        </p:sndAc>
      </p:transition>
    </mc:Choice>
    <mc:Fallback xmlns="">
      <p:transition advClick="0" advTm="1000">
        <p:sndAc>
          <p:stSnd>
            <p:snd r:embed="rId9" name="arrow.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703"/>
          <a:stretch/>
        </p:blipFill>
        <p:spPr>
          <a:xfrm>
            <a:off x="772734" y="0"/>
            <a:ext cx="10406129"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a:off x="6035985" y="3986709"/>
            <a:ext cx="1034683" cy="2108406"/>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7" name="Εικόνα 6"/>
          <p:cNvPicPr>
            <a:picLocks noChangeAspect="1"/>
          </p:cNvPicPr>
          <p:nvPr/>
        </p:nvPicPr>
        <p:blipFill rotWithShape="1">
          <a:blip r:embed="rId6" cstate="print"/>
          <a:srcRect r="45290"/>
          <a:stretch/>
        </p:blipFill>
        <p:spPr>
          <a:xfrm>
            <a:off x="9756570" y="3211408"/>
            <a:ext cx="1432983" cy="1278954"/>
          </a:xfrm>
          <a:prstGeom prst="rect">
            <a:avLst/>
          </a:prstGeom>
        </p:spPr>
      </p:pic>
      <p:pic>
        <p:nvPicPr>
          <p:cNvPr id="8" name="Εικόνα 5"/>
          <p:cNvPicPr>
            <a:picLocks noChangeAspect="1"/>
          </p:cNvPicPr>
          <p:nvPr/>
        </p:nvPicPr>
        <p:blipFill>
          <a:blip r:embed="rId7" cstate="print"/>
          <a:stretch>
            <a:fillRect/>
          </a:stretch>
        </p:blipFill>
        <p:spPr>
          <a:xfrm>
            <a:off x="7848996" y="1598062"/>
            <a:ext cx="2048435" cy="1993565"/>
          </a:xfrm>
          <a:prstGeom prst="rect">
            <a:avLst/>
          </a:prstGeom>
        </p:spPr>
      </p:pic>
      <p:sp>
        <p:nvSpPr>
          <p:cNvPr id="10" name="Ορθογώνιο 9"/>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9" name="Εικόνα 8"/>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966941255"/>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arrow.wav"/>
          </p:stSnd>
        </p:sndAc>
      </p:transition>
    </mc:Choice>
    <mc:Fallback xmlns="">
      <p:transition advClick="0" advTm="1000">
        <p:sndAc>
          <p:stSnd>
            <p:snd r:embed="rId9" name="arrow.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srcRect r="1581"/>
          <a:stretch/>
        </p:blipFill>
        <p:spPr>
          <a:xfrm>
            <a:off x="772733" y="0"/>
            <a:ext cx="10419008" cy="6858000"/>
          </a:xfrm>
          <a:prstGeom prst="rect">
            <a:avLst/>
          </a:prstGeom>
        </p:spPr>
      </p:pic>
      <p:pic>
        <p:nvPicPr>
          <p:cNvPr id="5" name="Εικόνα 4"/>
          <p:cNvPicPr>
            <a:picLocks noChangeAspect="1"/>
          </p:cNvPicPr>
          <p:nvPr/>
        </p:nvPicPr>
        <p:blipFill rotWithShape="1">
          <a:blip r:embed="rId4" cstate="print"/>
          <a:srcRect l="1" t="-1787" r="-7702" b="-78"/>
          <a:stretch/>
        </p:blipFill>
        <p:spPr>
          <a:xfrm>
            <a:off x="6311392" y="3774797"/>
            <a:ext cx="1027253" cy="2093265"/>
          </a:xfrm>
          <a:prstGeom prst="rect">
            <a:avLst/>
          </a:prstGeom>
        </p:spPr>
      </p:pic>
      <p:sp>
        <p:nvSpPr>
          <p:cNvPr id="6" name="Ορθογώνιο 5"/>
          <p:cNvSpPr/>
          <p:nvPr/>
        </p:nvSpPr>
        <p:spPr>
          <a:xfrm>
            <a:off x="3026535" y="4697570"/>
            <a:ext cx="103032" cy="14166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5" cstate="print"/>
          <a:stretch>
            <a:fillRect/>
          </a:stretch>
        </p:blipFill>
        <p:spPr>
          <a:xfrm>
            <a:off x="1811157" y="3211408"/>
            <a:ext cx="2533784" cy="2046842"/>
          </a:xfrm>
          <a:prstGeom prst="rect">
            <a:avLst/>
          </a:prstGeom>
        </p:spPr>
      </p:pic>
      <p:pic>
        <p:nvPicPr>
          <p:cNvPr id="7" name="Εικόνα 6"/>
          <p:cNvPicPr>
            <a:picLocks noChangeAspect="1"/>
          </p:cNvPicPr>
          <p:nvPr/>
        </p:nvPicPr>
        <p:blipFill rotWithShape="1">
          <a:blip r:embed="rId6" cstate="print"/>
          <a:srcRect r="30531"/>
          <a:stretch/>
        </p:blipFill>
        <p:spPr>
          <a:xfrm>
            <a:off x="9425350" y="3211408"/>
            <a:ext cx="1782903" cy="1329832"/>
          </a:xfrm>
          <a:prstGeom prst="rect">
            <a:avLst/>
          </a:prstGeom>
        </p:spPr>
      </p:pic>
      <p:pic>
        <p:nvPicPr>
          <p:cNvPr id="8" name="Εικόνα 5"/>
          <p:cNvPicPr>
            <a:picLocks noChangeAspect="1"/>
          </p:cNvPicPr>
          <p:nvPr/>
        </p:nvPicPr>
        <p:blipFill>
          <a:blip r:embed="rId7" cstate="print"/>
          <a:stretch>
            <a:fillRect/>
          </a:stretch>
        </p:blipFill>
        <p:spPr>
          <a:xfrm>
            <a:off x="7848996" y="1598062"/>
            <a:ext cx="2048435" cy="1993565"/>
          </a:xfrm>
          <a:prstGeom prst="rect">
            <a:avLst/>
          </a:prstGeom>
        </p:spPr>
      </p:pic>
      <p:sp>
        <p:nvSpPr>
          <p:cNvPr id="10" name="Ορθογώνιο 9"/>
          <p:cNvSpPr/>
          <p:nvPr/>
        </p:nvSpPr>
        <p:spPr>
          <a:xfrm>
            <a:off x="4344943" y="2694464"/>
            <a:ext cx="45719" cy="755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9" name="Εικόνα 8"/>
          <p:cNvPicPr>
            <a:picLocks noChangeAspect="1"/>
          </p:cNvPicPr>
          <p:nvPr/>
        </p:nvPicPr>
        <p:blipFill>
          <a:blip r:embed="rId8" cstate="print"/>
          <a:stretch>
            <a:fillRect/>
          </a:stretch>
        </p:blipFill>
        <p:spPr>
          <a:xfrm>
            <a:off x="4163871" y="2485624"/>
            <a:ext cx="407861" cy="417679"/>
          </a:xfrm>
          <a:prstGeom prst="rect">
            <a:avLst/>
          </a:prstGeom>
        </p:spPr>
      </p:pic>
    </p:spTree>
    <p:extLst>
      <p:ext uri="{BB962C8B-B14F-4D97-AF65-F5344CB8AC3E}">
        <p14:creationId xmlns:p14="http://schemas.microsoft.com/office/powerpoint/2010/main" val="2328607270"/>
      </p:ext>
    </p:extLst>
  </p:cSld>
  <p:clrMapOvr>
    <a:masterClrMapping/>
  </p:clrMapOvr>
  <mc:AlternateContent xmlns:mc="http://schemas.openxmlformats.org/markup-compatibility/2006" xmlns:p14="http://schemas.microsoft.com/office/powerpoint/2010/main">
    <mc:Choice Requires="p14">
      <p:transition p14:dur="250" advClick="0" advTm="1000">
        <p:sndAc>
          <p:stSnd>
            <p:snd r:embed="rId2" name="arrow.wav"/>
          </p:stSnd>
        </p:sndAc>
      </p:transition>
    </mc:Choice>
    <mc:Fallback xmlns="">
      <p:transition advClick="0" advTm="1000">
        <p:sndAc>
          <p:stSnd>
            <p:snd r:embed="rId9" name="arrow.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Μετρό">
  <a:themeElements>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Μετρό">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TotalTime>
  <Words>734</Words>
  <Application>Microsoft Office PowerPoint</Application>
  <PresentationFormat>Ευρεία οθόνη</PresentationFormat>
  <Paragraphs>31</Paragraphs>
  <Slides>45</Slides>
  <Notes>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3</vt:i4>
      </vt:variant>
      <vt:variant>
        <vt:lpstr>Τίτλοι διαφανειών</vt:lpstr>
      </vt:variant>
      <vt:variant>
        <vt:i4>45</vt:i4>
      </vt:variant>
    </vt:vector>
  </HeadingPairs>
  <TitlesOfParts>
    <vt:vector size="58" baseType="lpstr">
      <vt:lpstr>Arial</vt:lpstr>
      <vt:lpstr>Calibri</vt:lpstr>
      <vt:lpstr>Comic Sans MS</vt:lpstr>
      <vt:lpstr>Consolas</vt:lpstr>
      <vt:lpstr>Corbel</vt:lpstr>
      <vt:lpstr>Georgia</vt:lpstr>
      <vt:lpstr>Verdana</vt:lpstr>
      <vt:lpstr>Wingdings</vt:lpstr>
      <vt:lpstr>Wingdings 2</vt:lpstr>
      <vt:lpstr>Wingdings 3</vt:lpstr>
      <vt:lpstr>Μετρό</vt:lpstr>
      <vt:lpstr>1_Θέμα του Office</vt:lpstr>
      <vt:lpstr>Δημοτικός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student06</dc:creator>
  <cp:lastModifiedBy>admin</cp:lastModifiedBy>
  <cp:revision>25</cp:revision>
  <dcterms:created xsi:type="dcterms:W3CDTF">2018-05-04T10:03:06Z</dcterms:created>
  <dcterms:modified xsi:type="dcterms:W3CDTF">2018-09-16T16:24:43Z</dcterms:modified>
</cp:coreProperties>
</file>