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56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6694-585E-40E3-841C-27DCCF09CF3B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7D78-4352-4AC5-B1A8-9C4764EC0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44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6694-585E-40E3-841C-27DCCF09CF3B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7D78-4352-4AC5-B1A8-9C4764EC0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248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6694-585E-40E3-841C-27DCCF09CF3B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7D78-4352-4AC5-B1A8-9C4764EC0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92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6694-585E-40E3-841C-27DCCF09CF3B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7D78-4352-4AC5-B1A8-9C4764EC0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140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6694-585E-40E3-841C-27DCCF09CF3B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7D78-4352-4AC5-B1A8-9C4764EC0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4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6694-585E-40E3-841C-27DCCF09CF3B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7D78-4352-4AC5-B1A8-9C4764EC0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25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6694-585E-40E3-841C-27DCCF09CF3B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7D78-4352-4AC5-B1A8-9C4764EC0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975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6694-585E-40E3-841C-27DCCF09CF3B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7D78-4352-4AC5-B1A8-9C4764EC0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214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6694-585E-40E3-841C-27DCCF09CF3B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7D78-4352-4AC5-B1A8-9C4764EC0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25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6694-585E-40E3-841C-27DCCF09CF3B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7D78-4352-4AC5-B1A8-9C4764EC0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65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06694-585E-40E3-841C-27DCCF09CF3B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67D78-4352-4AC5-B1A8-9C4764EC0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636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06694-585E-40E3-841C-27DCCF09CF3B}" type="datetimeFigureOut">
              <a:rPr lang="el-GR" smtClean="0"/>
              <a:t>16/9/2018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67D78-4352-4AC5-B1A8-9C4764EC060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20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7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6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16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75" y="3033672"/>
            <a:ext cx="4483188" cy="13090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06" y="4177701"/>
            <a:ext cx="1273822" cy="2734056"/>
          </a:xfrm>
          <a:prstGeom prst="rect">
            <a:avLst/>
          </a:prstGeom>
        </p:spPr>
      </p:pic>
      <p:grpSp>
        <p:nvGrpSpPr>
          <p:cNvPr id="8" name="Ομάδα 9"/>
          <p:cNvGrpSpPr/>
          <p:nvPr/>
        </p:nvGrpSpPr>
        <p:grpSpPr>
          <a:xfrm>
            <a:off x="4344631" y="4934502"/>
            <a:ext cx="832765" cy="833438"/>
            <a:chOff x="-1498228" y="3052100"/>
            <a:chExt cx="832765" cy="833438"/>
          </a:xfrm>
        </p:grpSpPr>
        <p:pic>
          <p:nvPicPr>
            <p:cNvPr id="9" name="Εικόνα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-1438780" y="3104488"/>
              <a:ext cx="773317" cy="781050"/>
            </a:xfrm>
            <a:prstGeom prst="rect">
              <a:avLst/>
            </a:prstGeom>
          </p:spPr>
        </p:pic>
        <p:pic>
          <p:nvPicPr>
            <p:cNvPr id="10" name="Εικόνα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498228" y="3104488"/>
              <a:ext cx="773317" cy="781050"/>
            </a:xfrm>
            <a:prstGeom prst="rect">
              <a:avLst/>
            </a:prstGeom>
          </p:spPr>
        </p:pic>
        <p:pic>
          <p:nvPicPr>
            <p:cNvPr id="11" name="Εικόνα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448810" y="3052100"/>
              <a:ext cx="773317" cy="781050"/>
            </a:xfrm>
            <a:prstGeom prst="rect">
              <a:avLst/>
            </a:prstGeom>
          </p:spPr>
        </p:pic>
      </p:grpSp>
      <p:sp>
        <p:nvSpPr>
          <p:cNvPr id="6" name="Oval 5"/>
          <p:cNvSpPr/>
          <p:nvPr/>
        </p:nvSpPr>
        <p:spPr>
          <a:xfrm>
            <a:off x="151057" y="137867"/>
            <a:ext cx="8841888" cy="2617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l-GR" dirty="0"/>
              <a:t>Ένας ποδηλάτης (</a:t>
            </a:r>
            <a:r>
              <a:rPr lang="el-GR" dirty="0" err="1"/>
              <a:t>πιτσαδόρος</a:t>
            </a:r>
            <a:r>
              <a:rPr lang="el-GR" dirty="0"/>
              <a:t>) μεταφέρει πίτσα σε μία μακρινή διεύθυνση. Ανυπομονεί να παραδώσει την παραγγελία γιατί είναι η τελευταία της ημέρας και θέλει να πάει στο σπίτι του να ξεκουραστεί. Του έχει τελειώσει όμως η μπαταρία του φακού του ποδηλάτου και δεν έχει βρει το χρόνο ακόμα να την αντικαταστήσει. Φτάνει στην πλατεία και πλησιάζει ένα λεωφορείο. Μέσα στο λεωφορείο επικρατεί φασαρία.</a:t>
            </a:r>
          </a:p>
        </p:txBody>
      </p:sp>
    </p:spTree>
    <p:extLst>
      <p:ext uri="{BB962C8B-B14F-4D97-AF65-F5344CB8AC3E}">
        <p14:creationId xmlns:p14="http://schemas.microsoft.com/office/powerpoint/2010/main" val="3012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7000">
        <p15:prstTrans prst="curtains"/>
      </p:transition>
    </mc:Choice>
    <mc:Fallback xmlns="">
      <p:transition spd="slow" advTm="1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98"/>
            <a:ext cx="9247949" cy="807023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flipH="1">
            <a:off x="3881659" y="669785"/>
            <a:ext cx="2152357" cy="748154"/>
          </a:xfrm>
          <a:prstGeom prst="wedgeEllipseCallout">
            <a:avLst>
              <a:gd name="adj1" fmla="val -28286"/>
              <a:gd name="adj2" fmla="val 83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Έμαθες τι έγινε;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6645252" y="1072348"/>
            <a:ext cx="1634050" cy="454604"/>
          </a:xfrm>
          <a:prstGeom prst="wedgeEllipseCallout">
            <a:avLst>
              <a:gd name="adj1" fmla="val -18870"/>
              <a:gd name="adj2" fmla="val 87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 Όχι, τι;</a:t>
            </a:r>
          </a:p>
        </p:txBody>
      </p:sp>
      <p:sp>
        <p:nvSpPr>
          <p:cNvPr id="8" name="Oval Callout 7"/>
          <p:cNvSpPr/>
          <p:nvPr/>
        </p:nvSpPr>
        <p:spPr>
          <a:xfrm flipH="1">
            <a:off x="3598779" y="267750"/>
            <a:ext cx="2740855" cy="12215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Ένα άσχημο τροχαίο ατύχημα στην Αθήνα.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6415702" y="669785"/>
            <a:ext cx="2447780" cy="9449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Αλήθεια είναι καλά οι άνθρωποι;</a:t>
            </a:r>
          </a:p>
        </p:txBody>
      </p:sp>
      <p:sp>
        <p:nvSpPr>
          <p:cNvPr id="12" name="Oval Callout 11"/>
          <p:cNvSpPr/>
          <p:nvPr/>
        </p:nvSpPr>
        <p:spPr>
          <a:xfrm flipH="1">
            <a:off x="3469007" y="149724"/>
            <a:ext cx="2977660" cy="133957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Ναι</a:t>
            </a:r>
            <a:r>
              <a:rPr lang="en-US" dirty="0"/>
              <a:t>,</a:t>
            </a:r>
            <a:r>
              <a:rPr lang="el-GR" dirty="0"/>
              <a:t> αλλά κάποιοι χρειάστηκε να πάνε στο νοσοκομείο.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6446959" y="717643"/>
            <a:ext cx="2586404" cy="9670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Τι να πεις άμα οι οδηγοί είναι απρόσεκτοι.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4750651" y="1142272"/>
            <a:ext cx="3392032" cy="1263526"/>
          </a:xfrm>
          <a:prstGeom prst="cloudCallout">
            <a:avLst>
              <a:gd name="adj1" fmla="val 23241"/>
              <a:gd name="adj2" fmla="val 64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Mου</a:t>
            </a:r>
            <a:r>
              <a:rPr lang="el-GR" dirty="0"/>
              <a:t> έχουν σπάσει τα νεύρα με τα κουτσομπολιά τους...</a:t>
            </a:r>
          </a:p>
        </p:txBody>
      </p:sp>
    </p:spTree>
    <p:extLst>
      <p:ext uri="{BB962C8B-B14F-4D97-AF65-F5344CB8AC3E}">
        <p14:creationId xmlns:p14="http://schemas.microsoft.com/office/powerpoint/2010/main" val="108785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5800">
        <p14:flash/>
      </p:transition>
    </mc:Choice>
    <mc:Fallback xmlns="">
      <p:transition advClick="0" advTm="15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9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65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1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9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15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6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489" cy="69117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75" y="3427573"/>
            <a:ext cx="4483188" cy="1309091"/>
          </a:xfrm>
          <a:prstGeom prst="rect">
            <a:avLst/>
          </a:prstGeom>
        </p:spPr>
      </p:pic>
      <p:sp>
        <p:nvSpPr>
          <p:cNvPr id="14" name="Cloud Callout 13"/>
          <p:cNvSpPr/>
          <p:nvPr/>
        </p:nvSpPr>
        <p:spPr>
          <a:xfrm>
            <a:off x="468999" y="1854422"/>
            <a:ext cx="3427892" cy="2321169"/>
          </a:xfrm>
          <a:prstGeom prst="cloudCallout">
            <a:avLst>
              <a:gd name="adj1" fmla="val 54899"/>
              <a:gd name="adj2" fmla="val 612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Ένα λεωφορείο! Πρέπει να σταματήσω. Ά δε χρειάζεται. Μειώνει ταχύτητα, άρα με είδε…</a:t>
            </a:r>
          </a:p>
        </p:txBody>
      </p:sp>
      <p:sp>
        <p:nvSpPr>
          <p:cNvPr id="15" name="Explosion 2 14"/>
          <p:cNvSpPr/>
          <p:nvPr/>
        </p:nvSpPr>
        <p:spPr>
          <a:xfrm rot="646917">
            <a:off x="5452856" y="4970822"/>
            <a:ext cx="2481099" cy="85391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ΦΛΑΠ!!!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05" y="4224154"/>
            <a:ext cx="1209016" cy="25949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7705" y="4219026"/>
            <a:ext cx="1207008" cy="2590650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2461846" y="2631776"/>
            <a:ext cx="2320234" cy="1252025"/>
          </a:xfrm>
          <a:prstGeom prst="wedgeEllipseCallout">
            <a:avLst>
              <a:gd name="adj1" fmla="val 27065"/>
              <a:gd name="adj2" fmla="val 939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Ωχ!!!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49389" y="5134586"/>
            <a:ext cx="829941" cy="860293"/>
            <a:chOff x="2741133" y="5468018"/>
            <a:chExt cx="829941" cy="860293"/>
          </a:xfrm>
        </p:grpSpPr>
        <p:pic>
          <p:nvPicPr>
            <p:cNvPr id="9" name="Εικόνα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2741133" y="5547261"/>
              <a:ext cx="773317" cy="781050"/>
            </a:xfrm>
            <a:prstGeom prst="rect">
              <a:avLst/>
            </a:prstGeom>
          </p:spPr>
        </p:pic>
        <p:pic>
          <p:nvPicPr>
            <p:cNvPr id="10" name="Εικόνα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97757" y="5468018"/>
              <a:ext cx="773317" cy="781050"/>
            </a:xfrm>
            <a:prstGeom prst="rect">
              <a:avLst/>
            </a:prstGeom>
          </p:spPr>
        </p:pic>
      </p:grpSp>
      <p:pic>
        <p:nvPicPr>
          <p:cNvPr id="11" name="Εικόνα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6013" y="5199896"/>
            <a:ext cx="773317" cy="781050"/>
          </a:xfrm>
          <a:prstGeom prst="rect">
            <a:avLst/>
          </a:prstGeom>
        </p:spPr>
      </p:pic>
      <p:sp>
        <p:nvSpPr>
          <p:cNvPr id="18" name="Explosion 2 17"/>
          <p:cNvSpPr/>
          <p:nvPr/>
        </p:nvSpPr>
        <p:spPr>
          <a:xfrm>
            <a:off x="3928623" y="3586888"/>
            <a:ext cx="2924665" cy="845740"/>
          </a:xfrm>
          <a:prstGeom prst="irregularSeal2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ΜΠΟΥΜ!!!</a:t>
            </a:r>
          </a:p>
        </p:txBody>
      </p:sp>
      <p:pic>
        <p:nvPicPr>
          <p:cNvPr id="26" name="Bicycle - SOUND EFFECT - spinning Bike - Fahrrad fahren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73284" y="62501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6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8500">
        <p14:flash/>
      </p:transition>
    </mc:Choice>
    <mc:Fallback xmlns="">
      <p:transition spd="med" advClick="0" advTm="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7000" fill="hold"/>
                                        <p:tgtEl>
                                          <p:spTgt spid="13"/>
                                        </p:tgtEl>
                                      </p:cBhvr>
                                      <p:by x="240000" y="24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11649 1.11111E-6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7000" fill="hold"/>
                                        <p:tgtEl>
                                          <p:spTgt spid="4"/>
                                        </p:tgtEl>
                                      </p:cBhvr>
                                      <p:by x="240000" y="24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52 0.00231 L 0.06806 0.1419 L 0.07882 0.15393 " pathEditMode="relative" rAng="0" ptsTypes="AAA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75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7882 0.15393 L 0.09879 0.26273 " pathEditMode="relative" rAng="0" ptsTypes="AA">
                                      <p:cBhvr>
                                        <p:cTn id="24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544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45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5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5.55556E-7 -2.59259E-6 L -0.08351 0.01829 L -0.11476 0.09699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483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-3300000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Ambulanc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9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200">
        <p15:prstTrans prst="fracture"/>
      </p:transition>
    </mc:Choice>
    <mc:Fallback xmlns="">
      <p:transition spd="slow" advTm="82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</TotalTime>
  <Words>143</Words>
  <Application>Microsoft Office PowerPoint</Application>
  <PresentationFormat>Προβολή στην οθόνη (4:3)</PresentationFormat>
  <Paragraphs>12</Paragraphs>
  <Slides>5</Slides>
  <Notes>0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Alkis</dc:creator>
  <cp:lastModifiedBy>admin</cp:lastModifiedBy>
  <cp:revision>113</cp:revision>
  <dcterms:created xsi:type="dcterms:W3CDTF">2018-05-05T17:14:27Z</dcterms:created>
  <dcterms:modified xsi:type="dcterms:W3CDTF">2018-09-16T16:26:03Z</dcterms:modified>
</cp:coreProperties>
</file>