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61" r:id="rId3"/>
    <p:sldId id="257" r:id="rId4"/>
    <p:sldId id="258" r:id="rId5"/>
    <p:sldId id="265" r:id="rId6"/>
    <p:sldId id="260" r:id="rId7"/>
    <p:sldId id="262" r:id="rId8"/>
    <p:sldId id="263"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Gx6FNsRykBvGhTW+Rj27zg==" hashData="DK5DQ6a5J1hdW9vriXjf1Omrav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00" autoAdjust="0"/>
  </p:normalViewPr>
  <p:slideViewPr>
    <p:cSldViewPr>
      <p:cViewPr>
        <p:scale>
          <a:sx n="103" d="100"/>
          <a:sy n="103" d="100"/>
        </p:scale>
        <p:origin x="-204"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3FAB2-29E9-40CF-BA71-40A064E1D9B4}" type="datetimeFigureOut">
              <a:rPr lang="el-GR" smtClean="0"/>
              <a:pPr/>
              <a:t>2/7/2014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75A8B-CC64-4387-98B6-62A18F4AC8A6}" type="slidenum">
              <a:rPr lang="el-GR" smtClean="0"/>
              <a:pPr/>
              <a:t>‹#›</a:t>
            </a:fld>
            <a:endParaRPr lang="el-GR"/>
          </a:p>
        </p:txBody>
      </p:sp>
    </p:spTree>
    <p:extLst>
      <p:ext uri="{BB962C8B-B14F-4D97-AF65-F5344CB8AC3E}">
        <p14:creationId xmlns="" xmlns:p14="http://schemas.microsoft.com/office/powerpoint/2010/main" val="1310636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AC75A8B-CC64-4387-98B6-62A18F4AC8A6}" type="slidenum">
              <a:rPr lang="el-GR" smtClean="0"/>
              <a:pPr/>
              <a:t>1</a:t>
            </a:fld>
            <a:endParaRPr lang="el-GR"/>
          </a:p>
        </p:txBody>
      </p:sp>
    </p:spTree>
    <p:extLst>
      <p:ext uri="{BB962C8B-B14F-4D97-AF65-F5344CB8AC3E}">
        <p14:creationId xmlns="" xmlns:p14="http://schemas.microsoft.com/office/powerpoint/2010/main" val="99330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AC75A8B-CC64-4387-98B6-62A18F4AC8A6}" type="slidenum">
              <a:rPr lang="el-GR" smtClean="0"/>
              <a:pPr/>
              <a:t>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AC75A8B-CC64-4387-98B6-62A18F4AC8A6}" type="slidenum">
              <a:rPr lang="el-GR" smtClean="0"/>
              <a:pPr/>
              <a:t>9</a:t>
            </a:fld>
            <a:endParaRPr lang="el-GR"/>
          </a:p>
        </p:txBody>
      </p:sp>
    </p:spTree>
    <p:extLst>
      <p:ext uri="{BB962C8B-B14F-4D97-AF65-F5344CB8AC3E}">
        <p14:creationId xmlns="" xmlns:p14="http://schemas.microsoft.com/office/powerpoint/2010/main" val="319499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r>
              <a:rPr lang="el-GR" smtClean="0"/>
              <a:t>17/1/2014</a:t>
            </a:r>
            <a:endParaRPr lang="el-G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A9673B0-4733-42AE-BD20-88A5889E03F1}" type="slidenum">
              <a:rPr lang="el-GR" smtClean="0"/>
              <a:pPr/>
              <a:t>‹#›</a:t>
            </a:fld>
            <a:endParaRPr lang="el-GR"/>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l-GR" smtClean="0"/>
              <a:t>Πληκτροφόρα Όργανα</a:t>
            </a:r>
            <a:endParaRPr lang="el-G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l-GR" smtClean="0"/>
              <a:t>Στυλ κύριου τίτλου</a:t>
            </a:r>
            <a:endParaRPr lang="en-US" dirty="0"/>
          </a:p>
        </p:txBody>
      </p:sp>
    </p:spTree>
  </p:cSld>
  <p:clrMapOvr>
    <a:masterClrMapping/>
  </p:clrMapOvr>
  <p:transition>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r>
              <a:rPr lang="el-GR" smtClean="0"/>
              <a:t>17/1/2014</a:t>
            </a:r>
            <a:endParaRPr lang="el-GR"/>
          </a:p>
        </p:txBody>
      </p:sp>
      <p:sp>
        <p:nvSpPr>
          <p:cNvPr id="5" name="Footer Placeholder 4"/>
          <p:cNvSpPr>
            <a:spLocks noGrp="1"/>
          </p:cNvSpPr>
          <p:nvPr>
            <p:ph type="ftr" sz="quarter" idx="11"/>
          </p:nvPr>
        </p:nvSpPr>
        <p:spPr/>
        <p:txBody>
          <a:bodyPr/>
          <a:lstStyle/>
          <a:p>
            <a:r>
              <a:rPr lang="el-GR" smtClean="0"/>
              <a:t>Πληκτροφόρα Όργανα</a:t>
            </a:r>
            <a:endParaRPr lang="el-GR"/>
          </a:p>
        </p:txBody>
      </p:sp>
      <p:sp>
        <p:nvSpPr>
          <p:cNvPr id="6" name="Slide Number Placeholder 5"/>
          <p:cNvSpPr>
            <a:spLocks noGrp="1"/>
          </p:cNvSpPr>
          <p:nvPr>
            <p:ph type="sldNum" sz="quarter" idx="12"/>
          </p:nvPr>
        </p:nvSpPr>
        <p:spPr/>
        <p:txBody>
          <a:bodyPr/>
          <a:lstStyle/>
          <a:p>
            <a:fld id="{1A9673B0-4733-42AE-BD20-88A5889E03F1}" type="slidenum">
              <a:rPr lang="el-GR" smtClean="0"/>
              <a:pPr/>
              <a:t>‹#›</a:t>
            </a:fld>
            <a:endParaRPr lang="el-GR"/>
          </a:p>
        </p:txBody>
      </p:sp>
    </p:spTree>
  </p:cSld>
  <p:clrMapOvr>
    <a:masterClrMapping/>
  </p:clrMapOvr>
  <p:transition>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r>
              <a:rPr lang="el-GR" smtClean="0"/>
              <a:t>17/1/2014</a:t>
            </a:r>
            <a:endParaRPr lang="el-GR"/>
          </a:p>
        </p:txBody>
      </p:sp>
      <p:sp>
        <p:nvSpPr>
          <p:cNvPr id="5" name="Footer Placeholder 4"/>
          <p:cNvSpPr>
            <a:spLocks noGrp="1"/>
          </p:cNvSpPr>
          <p:nvPr>
            <p:ph type="ftr" sz="quarter" idx="11"/>
          </p:nvPr>
        </p:nvSpPr>
        <p:spPr/>
        <p:txBody>
          <a:bodyPr/>
          <a:lstStyle/>
          <a:p>
            <a:r>
              <a:rPr lang="el-GR" smtClean="0"/>
              <a:t>Πληκτροφόρα Όργανα</a:t>
            </a:r>
            <a:endParaRPr lang="el-G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9673B0-4733-42AE-BD20-88A5889E03F1}" type="slidenum">
              <a:rPr lang="el-GR" smtClean="0"/>
              <a:pPr/>
              <a:t>‹#›</a:t>
            </a:fld>
            <a:endParaRPr lang="el-GR"/>
          </a:p>
        </p:txBody>
      </p:sp>
    </p:spTree>
  </p:cSld>
  <p:clrMapOvr>
    <a:masterClrMapping/>
  </p:clrMapOvr>
  <p:transition>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r>
              <a:rPr lang="el-GR" smtClean="0"/>
              <a:t>17/1/2014</a:t>
            </a:r>
            <a:endParaRPr lang="el-GR"/>
          </a:p>
        </p:txBody>
      </p:sp>
      <p:sp>
        <p:nvSpPr>
          <p:cNvPr id="5" name="Footer Placeholder 4"/>
          <p:cNvSpPr>
            <a:spLocks noGrp="1"/>
          </p:cNvSpPr>
          <p:nvPr>
            <p:ph type="ftr" sz="quarter" idx="11"/>
          </p:nvPr>
        </p:nvSpPr>
        <p:spPr/>
        <p:txBody>
          <a:bodyPr/>
          <a:lstStyle/>
          <a:p>
            <a:r>
              <a:rPr lang="el-GR" smtClean="0"/>
              <a:t>Πληκτροφόρα Όργανα</a:t>
            </a:r>
            <a:endParaRPr lang="el-GR"/>
          </a:p>
        </p:txBody>
      </p:sp>
      <p:sp>
        <p:nvSpPr>
          <p:cNvPr id="6" name="Slide Number Placeholder 5"/>
          <p:cNvSpPr>
            <a:spLocks noGrp="1"/>
          </p:cNvSpPr>
          <p:nvPr>
            <p:ph type="sldNum" sz="quarter" idx="12"/>
          </p:nvPr>
        </p:nvSpPr>
        <p:spPr/>
        <p:txBody>
          <a:bodyPr/>
          <a:lstStyle/>
          <a:p>
            <a:fld id="{1A9673B0-4733-42AE-BD20-88A5889E03F1}" type="slidenum">
              <a:rPr lang="el-GR" smtClean="0"/>
              <a:pPr/>
              <a:t>‹#›</a:t>
            </a:fld>
            <a:endParaRPr lang="el-GR"/>
          </a:p>
        </p:txBody>
      </p:sp>
      <p:sp>
        <p:nvSpPr>
          <p:cNvPr id="7" name="Title 6"/>
          <p:cNvSpPr>
            <a:spLocks noGrp="1"/>
          </p:cNvSpPr>
          <p:nvPr>
            <p:ph type="title"/>
          </p:nvPr>
        </p:nvSpPr>
        <p:spPr/>
        <p:txBody>
          <a:bodyPr/>
          <a:lstStyle/>
          <a:p>
            <a:r>
              <a:rPr lang="el-GR" smtClean="0"/>
              <a:t>Στυλ κύριου τίτλου</a:t>
            </a:r>
            <a:endParaRPr lang="en-US"/>
          </a:p>
        </p:txBody>
      </p:sp>
    </p:spTree>
  </p:cSld>
  <p:clrMapOvr>
    <a:masterClrMapping/>
  </p:clrMapOvr>
  <p:transition>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9" name="Date Placeholder 8"/>
          <p:cNvSpPr>
            <a:spLocks noGrp="1"/>
          </p:cNvSpPr>
          <p:nvPr>
            <p:ph type="dt" sz="half" idx="10"/>
          </p:nvPr>
        </p:nvSpPr>
        <p:spPr/>
        <p:txBody>
          <a:bodyPr/>
          <a:lstStyle>
            <a:lvl1pPr>
              <a:defRPr>
                <a:solidFill>
                  <a:srgbClr val="FFFFFF"/>
                </a:solidFill>
              </a:defRPr>
            </a:lvl1pPr>
          </a:lstStyle>
          <a:p>
            <a:r>
              <a:rPr lang="el-GR" smtClean="0"/>
              <a:t>17/1/2014</a:t>
            </a:r>
            <a:endParaRPr lang="el-G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A9673B0-4733-42AE-BD20-88A5889E03F1}" type="slidenum">
              <a:rPr lang="el-GR" smtClean="0"/>
              <a:pPr/>
              <a:t>‹#›</a:t>
            </a:fld>
            <a:endParaRPr lang="el-GR"/>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l-GR" smtClean="0"/>
              <a:t>Πληκτροφόρα Όργανα</a:t>
            </a:r>
            <a:endParaRPr lang="el-G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l-GR" smtClean="0"/>
              <a:t>Στυλ κύριου τίτλου</a:t>
            </a:r>
            <a:endParaRPr lang="en-US" dirty="0"/>
          </a:p>
        </p:txBody>
      </p:sp>
    </p:spTree>
  </p:cSld>
  <p:clrMapOvr>
    <a:masterClrMapping/>
  </p:clrMapOvr>
  <p:transition>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r>
              <a:rPr lang="el-GR" smtClean="0"/>
              <a:t>17/1/2014</a:t>
            </a:r>
            <a:endParaRPr lang="el-GR"/>
          </a:p>
        </p:txBody>
      </p:sp>
      <p:sp>
        <p:nvSpPr>
          <p:cNvPr id="6" name="Footer Placeholder 5"/>
          <p:cNvSpPr>
            <a:spLocks noGrp="1"/>
          </p:cNvSpPr>
          <p:nvPr>
            <p:ph type="ftr" sz="quarter" idx="11"/>
          </p:nvPr>
        </p:nvSpPr>
        <p:spPr/>
        <p:txBody>
          <a:bodyPr/>
          <a:lstStyle/>
          <a:p>
            <a:r>
              <a:rPr lang="el-GR" smtClean="0"/>
              <a:t>Πληκτροφόρα Όργανα</a:t>
            </a:r>
            <a:endParaRPr lang="el-GR"/>
          </a:p>
        </p:txBody>
      </p:sp>
      <p:sp>
        <p:nvSpPr>
          <p:cNvPr id="7" name="Slide Number Placeholder 6"/>
          <p:cNvSpPr>
            <a:spLocks noGrp="1"/>
          </p:cNvSpPr>
          <p:nvPr>
            <p:ph type="sldNum" sz="quarter" idx="12"/>
          </p:nvPr>
        </p:nvSpPr>
        <p:spPr/>
        <p:txBody>
          <a:bodyPr/>
          <a:lstStyle/>
          <a:p>
            <a:fld id="{1A9673B0-4733-42AE-BD20-88A5889E03F1}" type="slidenum">
              <a:rPr lang="el-GR" smtClean="0"/>
              <a:pPr/>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Tree>
  </p:cSld>
  <p:clrMapOvr>
    <a:masterClrMapping/>
  </p:clrMapOvr>
  <p:transition>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r>
              <a:rPr lang="el-GR" smtClean="0"/>
              <a:t>17/1/2014</a:t>
            </a:r>
            <a:endParaRPr lang="el-GR"/>
          </a:p>
        </p:txBody>
      </p:sp>
      <p:sp>
        <p:nvSpPr>
          <p:cNvPr id="8" name="Footer Placeholder 7"/>
          <p:cNvSpPr>
            <a:spLocks noGrp="1"/>
          </p:cNvSpPr>
          <p:nvPr>
            <p:ph type="ftr" sz="quarter" idx="11"/>
          </p:nvPr>
        </p:nvSpPr>
        <p:spPr/>
        <p:txBody>
          <a:bodyPr/>
          <a:lstStyle/>
          <a:p>
            <a:r>
              <a:rPr lang="el-GR" smtClean="0"/>
              <a:t>Πληκτροφόρα Όργανα</a:t>
            </a:r>
            <a:endParaRPr lang="el-GR"/>
          </a:p>
        </p:txBody>
      </p:sp>
      <p:sp>
        <p:nvSpPr>
          <p:cNvPr id="9" name="Slide Number Placeholder 8"/>
          <p:cNvSpPr>
            <a:spLocks noGrp="1"/>
          </p:cNvSpPr>
          <p:nvPr>
            <p:ph type="sldNum" sz="quarter" idx="12"/>
          </p:nvPr>
        </p:nvSpPr>
        <p:spPr/>
        <p:txBody>
          <a:bodyPr/>
          <a:lstStyle/>
          <a:p>
            <a:fld id="{1A9673B0-4733-42AE-BD20-88A5889E03F1}" type="slidenum">
              <a:rPr lang="el-GR" smtClean="0"/>
              <a:pPr/>
              <a:t>‹#›</a:t>
            </a:fld>
            <a:endParaRPr lang="el-GR"/>
          </a:p>
        </p:txBody>
      </p:sp>
      <p:sp>
        <p:nvSpPr>
          <p:cNvPr id="10" name="Title 9"/>
          <p:cNvSpPr>
            <a:spLocks noGrp="1"/>
          </p:cNvSpPr>
          <p:nvPr>
            <p:ph type="title"/>
          </p:nvPr>
        </p:nvSpPr>
        <p:spPr/>
        <p:txBody>
          <a:bodyPr/>
          <a:lstStyle/>
          <a:p>
            <a:r>
              <a:rPr lang="el-GR" smtClean="0"/>
              <a:t>Στυλ κύριου τίτλου</a:t>
            </a:r>
            <a:endParaRPr lang="en-US"/>
          </a:p>
        </p:txBody>
      </p:sp>
    </p:spTree>
  </p:cSld>
  <p:clrMapOvr>
    <a:masterClrMapping/>
  </p:clrMapOvr>
  <p:transition>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l-GR" smtClean="0"/>
              <a:t>17/1/2014</a:t>
            </a:r>
            <a:endParaRPr lang="el-GR"/>
          </a:p>
        </p:txBody>
      </p:sp>
      <p:sp>
        <p:nvSpPr>
          <p:cNvPr id="4" name="Footer Placeholder 3"/>
          <p:cNvSpPr>
            <a:spLocks noGrp="1"/>
          </p:cNvSpPr>
          <p:nvPr>
            <p:ph type="ftr" sz="quarter" idx="11"/>
          </p:nvPr>
        </p:nvSpPr>
        <p:spPr/>
        <p:txBody>
          <a:bodyPr/>
          <a:lstStyle/>
          <a:p>
            <a:r>
              <a:rPr lang="el-GR" smtClean="0"/>
              <a:t>Πληκτροφόρα Όργανα</a:t>
            </a:r>
            <a:endParaRPr lang="el-GR"/>
          </a:p>
        </p:txBody>
      </p:sp>
      <p:sp>
        <p:nvSpPr>
          <p:cNvPr id="5" name="Slide Number Placeholder 4"/>
          <p:cNvSpPr>
            <a:spLocks noGrp="1"/>
          </p:cNvSpPr>
          <p:nvPr>
            <p:ph type="sldNum" sz="quarter" idx="12"/>
          </p:nvPr>
        </p:nvSpPr>
        <p:spPr/>
        <p:txBody>
          <a:bodyPr/>
          <a:lstStyle/>
          <a:p>
            <a:fld id="{1A9673B0-4733-42AE-BD20-88A5889E03F1}" type="slidenum">
              <a:rPr lang="el-GR" smtClean="0"/>
              <a:pPr/>
              <a:t>‹#›</a:t>
            </a:fld>
            <a:endParaRPr lang="el-GR"/>
          </a:p>
        </p:txBody>
      </p:sp>
      <p:sp>
        <p:nvSpPr>
          <p:cNvPr id="6" name="Title 5"/>
          <p:cNvSpPr>
            <a:spLocks noGrp="1"/>
          </p:cNvSpPr>
          <p:nvPr>
            <p:ph type="title"/>
          </p:nvPr>
        </p:nvSpPr>
        <p:spPr/>
        <p:txBody>
          <a:bodyPr/>
          <a:lstStyle/>
          <a:p>
            <a:r>
              <a:rPr lang="el-GR" smtClean="0"/>
              <a:t>Στυλ κύριου τίτλου</a:t>
            </a:r>
            <a:endParaRPr lang="en-US"/>
          </a:p>
        </p:txBody>
      </p:sp>
    </p:spTree>
  </p:cSld>
  <p:clrMapOvr>
    <a:masterClrMapping/>
  </p:clrMapOvr>
  <p:transition>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l-GR" smtClean="0"/>
              <a:t>17/1/2014</a:t>
            </a:r>
            <a:endParaRPr lang="el-GR"/>
          </a:p>
        </p:txBody>
      </p:sp>
      <p:sp>
        <p:nvSpPr>
          <p:cNvPr id="3" name="Footer Placeholder 2"/>
          <p:cNvSpPr>
            <a:spLocks noGrp="1"/>
          </p:cNvSpPr>
          <p:nvPr>
            <p:ph type="ftr" sz="quarter" idx="11"/>
          </p:nvPr>
        </p:nvSpPr>
        <p:spPr/>
        <p:txBody>
          <a:bodyPr/>
          <a:lstStyle/>
          <a:p>
            <a:r>
              <a:rPr lang="el-GR" smtClean="0"/>
              <a:t>Πληκτροφόρα Όργανα</a:t>
            </a:r>
            <a:endParaRPr lang="el-GR"/>
          </a:p>
        </p:txBody>
      </p:sp>
      <p:sp>
        <p:nvSpPr>
          <p:cNvPr id="4" name="Slide Number Placeholder 3"/>
          <p:cNvSpPr>
            <a:spLocks noGrp="1"/>
          </p:cNvSpPr>
          <p:nvPr>
            <p:ph type="sldNum" sz="quarter" idx="12"/>
          </p:nvPr>
        </p:nvSpPr>
        <p:spPr/>
        <p:txBody>
          <a:bodyPr/>
          <a:lstStyle/>
          <a:p>
            <a:fld id="{1A9673B0-4733-42AE-BD20-88A5889E03F1}" type="slidenum">
              <a:rPr lang="el-GR" smtClean="0"/>
              <a:pPr/>
              <a:t>‹#›</a:t>
            </a:fld>
            <a:endParaRPr lang="el-GR"/>
          </a:p>
        </p:txBody>
      </p:sp>
    </p:spTree>
  </p:cSld>
  <p:clrMapOvr>
    <a:masterClrMapping/>
  </p:clrMapOvr>
  <p:transition>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r>
              <a:rPr lang="el-GR" smtClean="0"/>
              <a:t>17/1/2014</a:t>
            </a:r>
            <a:endParaRPr lang="el-GR"/>
          </a:p>
        </p:txBody>
      </p:sp>
      <p:sp>
        <p:nvSpPr>
          <p:cNvPr id="6" name="Footer Placeholder 5"/>
          <p:cNvSpPr>
            <a:spLocks noGrp="1"/>
          </p:cNvSpPr>
          <p:nvPr>
            <p:ph type="ftr" sz="quarter" idx="11"/>
          </p:nvPr>
        </p:nvSpPr>
        <p:spPr/>
        <p:txBody>
          <a:bodyPr/>
          <a:lstStyle/>
          <a:p>
            <a:r>
              <a:rPr lang="el-GR" smtClean="0"/>
              <a:t>Πληκτροφόρα Όργανα</a:t>
            </a:r>
            <a:endParaRPr lang="el-G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A9673B0-4733-42AE-BD20-88A5889E03F1}" type="slidenum">
              <a:rPr lang="el-GR" smtClean="0"/>
              <a:pPr/>
              <a:t>‹#›</a:t>
            </a:fld>
            <a:endParaRPr lang="el-G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l-GR" smtClean="0"/>
              <a:t>Στυλ κύριου τίτλου</a:t>
            </a:r>
            <a:endParaRPr lang="en-US" dirty="0"/>
          </a:p>
        </p:txBody>
      </p:sp>
    </p:spTree>
  </p:cSld>
  <p:clrMapOvr>
    <a:overrideClrMapping bg1="lt1" tx1="dk1" bg2="lt2" tx2="dk2" accent1="accent1" accent2="accent2" accent3="accent3" accent4="accent4" accent5="accent5" accent6="accent6" hlink="hlink" folHlink="folHlink"/>
  </p:clrMapOvr>
  <p:transition>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r>
              <a:rPr lang="el-GR" smtClean="0"/>
              <a:t>17/1/2014</a:t>
            </a:r>
            <a:endParaRPr lang="el-GR"/>
          </a:p>
        </p:txBody>
      </p:sp>
      <p:sp>
        <p:nvSpPr>
          <p:cNvPr id="6" name="Footer Placeholder 5"/>
          <p:cNvSpPr>
            <a:spLocks noGrp="1"/>
          </p:cNvSpPr>
          <p:nvPr>
            <p:ph type="ftr" sz="quarter" idx="11"/>
          </p:nvPr>
        </p:nvSpPr>
        <p:spPr/>
        <p:txBody>
          <a:bodyPr/>
          <a:lstStyle/>
          <a:p>
            <a:r>
              <a:rPr lang="el-GR" smtClean="0"/>
              <a:t>Πληκτροφόρα Όργανα</a:t>
            </a:r>
            <a:endParaRPr lang="el-GR"/>
          </a:p>
        </p:txBody>
      </p:sp>
      <p:sp>
        <p:nvSpPr>
          <p:cNvPr id="7" name="Slide Number Placeholder 6"/>
          <p:cNvSpPr>
            <a:spLocks noGrp="1"/>
          </p:cNvSpPr>
          <p:nvPr>
            <p:ph type="sldNum" sz="quarter" idx="12"/>
          </p:nvPr>
        </p:nvSpPr>
        <p:spPr/>
        <p:txBody>
          <a:bodyPr/>
          <a:lstStyle/>
          <a:p>
            <a:fld id="{1A9673B0-4733-42AE-BD20-88A5889E03F1}" type="slidenum">
              <a:rPr lang="el-GR" smtClean="0"/>
              <a:pPr/>
              <a:t>‹#›</a:t>
            </a:fld>
            <a:endParaRPr lang="el-G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l-GR" smtClean="0"/>
              <a:t>Στυλ κύριου τίτλου</a:t>
            </a:r>
            <a:endParaRPr lang="en-US" dirty="0"/>
          </a:p>
        </p:txBody>
      </p:sp>
    </p:spTree>
  </p:cSld>
  <p:clrMapOvr>
    <a:overrideClrMapping bg1="dk1" tx1="lt1" bg2="dk2" tx2="lt2" accent1="accent1" accent2="accent2" accent3="accent3" accent4="accent4" accent5="accent5" accent6="accent6" hlink="hlink" folHlink="folHlink"/>
  </p:clrMapOvr>
  <p:transition>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r>
              <a:rPr lang="el-GR" smtClean="0"/>
              <a:t>17/1/2014</a:t>
            </a:r>
            <a:endParaRPr lang="el-G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l-GR" smtClean="0"/>
              <a:t>Πληκτροφόρα Όργανα</a:t>
            </a:r>
            <a:endParaRPr lang="el-G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A9673B0-4733-42AE-BD20-88A5889E03F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omb dir="vert"/>
  </p:transition>
  <p:hf sldNum="0" hdr="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media3.mp3"/><Relationship Id="rId7" Type="http://schemas.openxmlformats.org/officeDocument/2006/relationships/image" Target="../media/image9.png"/><Relationship Id="rId12" Type="http://schemas.microsoft.com/office/2007/relationships/media" Target="../media/media3.mp3"/><Relationship Id="rId2" Type="http://schemas.openxmlformats.org/officeDocument/2006/relationships/audio" Target="../media/media2.mp3"/><Relationship Id="rId1" Type="http://schemas.openxmlformats.org/officeDocument/2006/relationships/audio" Target="../media/media1.mp3"/><Relationship Id="rId6" Type="http://schemas.microsoft.com/office/2007/relationships/media" Target="../media/media1.mp3"/><Relationship Id="rId11" Type="http://schemas.openxmlformats.org/officeDocument/2006/relationships/image" Target="../media/image12.jpeg"/><Relationship Id="rId5" Type="http://schemas.openxmlformats.org/officeDocument/2006/relationships/slide" Target="slide2.xml"/><Relationship Id="rId10" Type="http://schemas.openxmlformats.org/officeDocument/2006/relationships/image" Target="../media/image11.jpeg"/><Relationship Id="rId4" Type="http://schemas.openxmlformats.org/officeDocument/2006/relationships/slideLayout" Target="../slideLayouts/slideLayout2.xml"/><Relationship Id="rId9" Type="http://schemas.microsoft.com/office/2007/relationships/media" Target="../media/media2.mp3"/></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ivepedia.gr/index.php/%CE%A3%CE%BF%CF%80%CE%AD%CE%BD_%CE%A6%CF%81%CE%B5%CE%BD%CF%84%CE%B5%CF%81%CE%AF%CE%BA" TargetMode="External"/><Relationship Id="rId2" Type="http://schemas.openxmlformats.org/officeDocument/2006/relationships/hyperlink" Target="http://eirinika.gr/gr/blog/irenesfavourite/sopin-gennisi.asp"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7020272" y="764704"/>
            <a:ext cx="1944216" cy="2260848"/>
          </a:xfrm>
        </p:spPr>
        <p:txBody>
          <a:bodyPr>
            <a:normAutofit/>
          </a:bodyPr>
          <a:lstStyle/>
          <a:p>
            <a:r>
              <a:rPr lang="el-GR" sz="1600" dirty="0" err="1" smtClean="0"/>
              <a:t>Μπεθάνη</a:t>
            </a:r>
            <a:r>
              <a:rPr lang="el-GR" sz="1600" dirty="0" smtClean="0"/>
              <a:t> </a:t>
            </a:r>
            <a:r>
              <a:rPr lang="el-GR" sz="1600" dirty="0" err="1" smtClean="0"/>
              <a:t>Πένυ</a:t>
            </a:r>
            <a:endParaRPr lang="el-GR" sz="1600" dirty="0" smtClean="0"/>
          </a:p>
          <a:p>
            <a:r>
              <a:rPr lang="el-GR" sz="1600" dirty="0" err="1" smtClean="0"/>
              <a:t>Μήτσικα</a:t>
            </a:r>
            <a:r>
              <a:rPr lang="el-GR" sz="1600" dirty="0" smtClean="0"/>
              <a:t> Ιωάννα</a:t>
            </a:r>
          </a:p>
          <a:p>
            <a:endParaRPr lang="el-GR" sz="1600" dirty="0" smtClean="0"/>
          </a:p>
          <a:p>
            <a:r>
              <a:rPr lang="el-GR" sz="1600" b="1" dirty="0" smtClean="0"/>
              <a:t>Πληροφορική</a:t>
            </a:r>
          </a:p>
          <a:p>
            <a:endParaRPr lang="el-GR" sz="1600" dirty="0"/>
          </a:p>
          <a:p>
            <a:r>
              <a:rPr lang="el-GR" sz="1400" dirty="0" smtClean="0"/>
              <a:t>Ευαγγελική Σχολή 2013/14 – Γ’2</a:t>
            </a:r>
            <a:endParaRPr lang="el-GR" sz="1400" dirty="0"/>
          </a:p>
          <a:p>
            <a:endParaRPr lang="el-GR" sz="1600" dirty="0"/>
          </a:p>
        </p:txBody>
      </p:sp>
      <p:sp>
        <p:nvSpPr>
          <p:cNvPr id="2" name="Τίτλος 1"/>
          <p:cNvSpPr>
            <a:spLocks noGrp="1"/>
          </p:cNvSpPr>
          <p:nvPr>
            <p:ph type="title"/>
          </p:nvPr>
        </p:nvSpPr>
        <p:spPr>
          <a:xfrm>
            <a:off x="157415" y="4221088"/>
            <a:ext cx="6324600" cy="1828800"/>
          </a:xfrm>
        </p:spPr>
        <p:txBody>
          <a:bodyPr/>
          <a:lstStyle/>
          <a:p>
            <a:r>
              <a:rPr lang="el-GR" dirty="0" err="1" smtClean="0"/>
              <a:t>Τρα</a:t>
            </a:r>
            <a:r>
              <a:rPr lang="el-GR" dirty="0" smtClean="0"/>
              <a:t/>
            </a:r>
            <a:br>
              <a:rPr lang="el-GR" dirty="0" smtClean="0"/>
            </a:br>
            <a:endParaRPr lang="el-GR" dirty="0"/>
          </a:p>
        </p:txBody>
      </p:sp>
      <p:pic>
        <p:nvPicPr>
          <p:cNvPr id="1026" name="Picture 2" descr="C:\Documents and Settings\student\Local Settings\Temporary Internet Files\Content.IE5\HCY0J7H2\MP900442348[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6315" y="188640"/>
            <a:ext cx="6646129" cy="648072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78415" y="3898888"/>
            <a:ext cx="4896544" cy="1015663"/>
          </a:xfrm>
          <a:prstGeom prst="rect">
            <a:avLst/>
          </a:prstGeom>
          <a:noFill/>
        </p:spPr>
        <p:txBody>
          <a:bodyPr wrap="square" rtlCol="0">
            <a:spAutoFit/>
          </a:bodyPr>
          <a:lstStyle/>
          <a:p>
            <a:r>
              <a:rPr lang="el-GR" sz="2400" i="1" dirty="0" smtClean="0">
                <a:solidFill>
                  <a:schemeClr val="bg1"/>
                </a:solidFill>
              </a:rPr>
              <a:t>Κατηγορία μουσικών οργάνων:</a:t>
            </a:r>
          </a:p>
          <a:p>
            <a:r>
              <a:rPr lang="el-GR" sz="3600" b="1" dirty="0" smtClean="0">
                <a:solidFill>
                  <a:schemeClr val="bg1"/>
                </a:solidFill>
              </a:rPr>
              <a:t>ΠΛΗΚΤΡΟΦΟΡΑ</a:t>
            </a:r>
            <a:endParaRPr lang="el-GR" sz="3600" b="1" dirty="0">
              <a:solidFill>
                <a:schemeClr val="bg1"/>
              </a:solidFill>
            </a:endParaRPr>
          </a:p>
        </p:txBody>
      </p:sp>
      <p:sp>
        <p:nvSpPr>
          <p:cNvPr id="5" name="TextBox 4"/>
          <p:cNvSpPr txBox="1"/>
          <p:nvPr/>
        </p:nvSpPr>
        <p:spPr>
          <a:xfrm>
            <a:off x="7020272" y="6361583"/>
            <a:ext cx="2232248" cy="307777"/>
          </a:xfrm>
          <a:prstGeom prst="rect">
            <a:avLst/>
          </a:prstGeom>
          <a:noFill/>
        </p:spPr>
        <p:txBody>
          <a:bodyPr wrap="square" rtlCol="0">
            <a:spAutoFit/>
          </a:bodyPr>
          <a:lstStyle>
            <a:defPPr>
              <a:defRPr lang="el-GR"/>
            </a:defPPr>
            <a:lvl1pPr>
              <a:defRPr sz="1400" spc="150">
                <a:solidFill>
                  <a:srgbClr val="FFFFFF"/>
                </a:solidFill>
              </a:defRPr>
            </a:lvl1pPr>
          </a:lstStyle>
          <a:p>
            <a:r>
              <a:rPr lang="el-GR" sz="1350" dirty="0" smtClean="0"/>
              <a:t>10/1/2014</a:t>
            </a:r>
            <a:endParaRPr lang="el-GR" sz="1350" dirty="0"/>
          </a:p>
        </p:txBody>
      </p:sp>
      <p:sp>
        <p:nvSpPr>
          <p:cNvPr id="7" name="Date Placeholder 6"/>
          <p:cNvSpPr>
            <a:spLocks noGrp="1"/>
          </p:cNvSpPr>
          <p:nvPr>
            <p:ph type="dt" sz="half" idx="10"/>
          </p:nvPr>
        </p:nvSpPr>
        <p:spPr/>
        <p:txBody>
          <a:bodyPr/>
          <a:lstStyle/>
          <a:p>
            <a:r>
              <a:rPr lang="el-GR" smtClean="0"/>
              <a:t>17/1/2014</a:t>
            </a:r>
            <a:endParaRPr lang="el-GR"/>
          </a:p>
        </p:txBody>
      </p:sp>
      <p:sp>
        <p:nvSpPr>
          <p:cNvPr id="8" name="Footer Placeholder 7"/>
          <p:cNvSpPr>
            <a:spLocks noGrp="1"/>
          </p:cNvSpPr>
          <p:nvPr>
            <p:ph type="ftr" sz="quarter" idx="12"/>
          </p:nvPr>
        </p:nvSpPr>
        <p:spPr/>
        <p:txBody>
          <a:bodyPr/>
          <a:lstStyle/>
          <a:p>
            <a:r>
              <a:rPr lang="el-GR" dirty="0" smtClean="0"/>
              <a:t>Πληκτροφόρα Όργανα</a:t>
            </a:r>
            <a:endParaRPr lang="el-GR" dirty="0"/>
          </a:p>
        </p:txBody>
      </p:sp>
    </p:spTree>
    <p:extLst>
      <p:ext uri="{BB962C8B-B14F-4D97-AF65-F5344CB8AC3E}">
        <p14:creationId xmlns="" xmlns:p14="http://schemas.microsoft.com/office/powerpoint/2010/main" val="345432906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l-GR" sz="2100" dirty="0" smtClean="0">
                <a:hlinkClick r:id="rId2" action="ppaction://hlinksldjump"/>
              </a:rPr>
              <a:t>Ορισμός Πληκτροφόρων</a:t>
            </a:r>
            <a:endParaRPr lang="el-GR" sz="2100" dirty="0" smtClean="0"/>
          </a:p>
          <a:p>
            <a:pPr>
              <a:lnSpc>
                <a:spcPct val="150000"/>
              </a:lnSpc>
            </a:pPr>
            <a:r>
              <a:rPr lang="el-GR" sz="2100" dirty="0" smtClean="0">
                <a:hlinkClick r:id="rId3" action="ppaction://hlinksldjump"/>
              </a:rPr>
              <a:t>Βασικά Πληκτροφόρα Όργανα</a:t>
            </a:r>
            <a:endParaRPr lang="el-GR" sz="2100" dirty="0" smtClean="0"/>
          </a:p>
          <a:p>
            <a:pPr>
              <a:lnSpc>
                <a:spcPct val="150000"/>
              </a:lnSpc>
            </a:pPr>
            <a:r>
              <a:rPr lang="el-GR" sz="2100" dirty="0" smtClean="0">
                <a:hlinkClick r:id="rId4" action="ppaction://hlinksldjump"/>
              </a:rPr>
              <a:t>Ήχος Βασικών Πληκτροφόρων Οργάνων</a:t>
            </a:r>
            <a:endParaRPr lang="el-GR" sz="2100" dirty="0" smtClean="0"/>
          </a:p>
          <a:p>
            <a:pPr>
              <a:lnSpc>
                <a:spcPct val="150000"/>
              </a:lnSpc>
            </a:pPr>
            <a:r>
              <a:rPr lang="el-GR" sz="2100" dirty="0" smtClean="0">
                <a:hlinkClick r:id="rId5" action="ppaction://hlinksldjump"/>
              </a:rPr>
              <a:t>Διάσημοι Μουσικοί Του Είδους</a:t>
            </a:r>
            <a:endParaRPr lang="en-US" sz="2100" dirty="0" smtClean="0"/>
          </a:p>
          <a:p>
            <a:pPr>
              <a:lnSpc>
                <a:spcPct val="150000"/>
              </a:lnSpc>
            </a:pPr>
            <a:r>
              <a:rPr lang="el-GR" sz="2100" dirty="0" smtClean="0">
                <a:hlinkClick r:id="rId6" action="ppaction://hlinksldjump"/>
              </a:rPr>
              <a:t>Διάσημος Πιανίστας - Σοπέν</a:t>
            </a:r>
            <a:endParaRPr lang="en-US" sz="2100" dirty="0" smtClean="0"/>
          </a:p>
          <a:p>
            <a:pPr>
              <a:lnSpc>
                <a:spcPct val="150000"/>
              </a:lnSpc>
            </a:pPr>
            <a:r>
              <a:rPr lang="el-GR" sz="2100" dirty="0" smtClean="0">
                <a:hlinkClick r:id="rId7" action="ppaction://hlinksldjump"/>
              </a:rPr>
              <a:t>Πηγές</a:t>
            </a:r>
            <a:endParaRPr lang="el-GR" sz="2100" dirty="0" smtClean="0"/>
          </a:p>
          <a:p>
            <a:pPr>
              <a:lnSpc>
                <a:spcPct val="150000"/>
              </a:lnSpc>
            </a:pPr>
            <a:r>
              <a:rPr lang="el-GR" sz="2100" dirty="0" smtClean="0">
                <a:hlinkClick r:id="rId8" action="ppaction://hlinksldjump"/>
              </a:rPr>
              <a:t>Τέλος</a:t>
            </a:r>
            <a:endParaRPr lang="el-GR" sz="2100" dirty="0" smtClean="0"/>
          </a:p>
          <a:p>
            <a:endParaRPr lang="el-GR" dirty="0"/>
          </a:p>
        </p:txBody>
      </p:sp>
      <p:sp>
        <p:nvSpPr>
          <p:cNvPr id="3" name="Title 2"/>
          <p:cNvSpPr>
            <a:spLocks noGrp="1"/>
          </p:cNvSpPr>
          <p:nvPr>
            <p:ph type="title"/>
          </p:nvPr>
        </p:nvSpPr>
        <p:spPr/>
        <p:txBody>
          <a:bodyPr/>
          <a:lstStyle/>
          <a:p>
            <a:r>
              <a:rPr lang="el-GR" dirty="0" smtClean="0"/>
              <a:t>περιεχομενα</a:t>
            </a:r>
            <a:endParaRPr lang="el-GR" dirty="0"/>
          </a:p>
        </p:txBody>
      </p:sp>
      <p:sp>
        <p:nvSpPr>
          <p:cNvPr id="4" name="Date Placeholder 3"/>
          <p:cNvSpPr>
            <a:spLocks noGrp="1"/>
          </p:cNvSpPr>
          <p:nvPr>
            <p:ph type="dt" sz="half" idx="10"/>
          </p:nvPr>
        </p:nvSpPr>
        <p:spPr/>
        <p:txBody>
          <a:bodyPr/>
          <a:lstStyle/>
          <a:p>
            <a:r>
              <a:rPr lang="el-GR" dirty="0" smtClean="0"/>
              <a:t>17/1/2014</a:t>
            </a:r>
            <a:endParaRPr lang="el-GR" dirty="0"/>
          </a:p>
        </p:txBody>
      </p:sp>
      <p:sp>
        <p:nvSpPr>
          <p:cNvPr id="5" name="Footer Placeholder 4"/>
          <p:cNvSpPr>
            <a:spLocks noGrp="1"/>
          </p:cNvSpPr>
          <p:nvPr>
            <p:ph type="ftr" sz="quarter" idx="11"/>
          </p:nvPr>
        </p:nvSpPr>
        <p:spPr/>
        <p:txBody>
          <a:bodyPr/>
          <a:lstStyle/>
          <a:p>
            <a:r>
              <a:rPr lang="el-GR" smtClean="0"/>
              <a:t>Πληκτροφόρα Όργανα</a:t>
            </a:r>
            <a:endParaRPr lang="el-GR"/>
          </a:p>
        </p:txBody>
      </p:sp>
      <p:pic>
        <p:nvPicPr>
          <p:cNvPr id="3074" name="Picture 2" descr="C:\Users\Penny - Helen\AppData\Local\Microsoft\Windows\Temporary Internet Files\Content.IE5\QJA4TA8V\MC900254160[1].wmf"/>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228184" y="2780928"/>
            <a:ext cx="2424087" cy="316835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student\Local Settings\Temporary Internet Files\Content.IE5\N3Q7J869\MP900400112[1].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79512" y="1628800"/>
            <a:ext cx="8784976" cy="511256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Θέση περιεχομένου 1"/>
          <p:cNvSpPr>
            <a:spLocks noGrp="1"/>
          </p:cNvSpPr>
          <p:nvPr>
            <p:ph idx="1"/>
          </p:nvPr>
        </p:nvSpPr>
        <p:spPr>
          <a:xfrm>
            <a:off x="380999" y="1973920"/>
            <a:ext cx="8407893" cy="4407408"/>
          </a:xfrm>
        </p:spPr>
        <p:txBody>
          <a:bodyPr>
            <a:normAutofit/>
          </a:bodyPr>
          <a:lstStyle/>
          <a:p>
            <a:r>
              <a:rPr lang="el-GR" dirty="0"/>
              <a:t>Πληκτροφόρο θεωρείται κάθε μουσικό όργανο που χρησιμοποιεί μουσικό πληκτρολόγιο, με το πιάνο να είναι το πιο γνωστό. </a:t>
            </a:r>
            <a:r>
              <a:rPr lang="el-GR" dirty="0" smtClean="0"/>
              <a:t>Άλλα </a:t>
            </a:r>
            <a:r>
              <a:rPr lang="el-GR" dirty="0"/>
              <a:t>πληκτροφόρα περιλαμβάνουν διάφορους τύπους οργάνων, καθώς επίσης διάφορα μηχανικά, ηλεκτρομηχανικά και ηλεκτρονικά μουσικά όργανα.</a:t>
            </a:r>
          </a:p>
        </p:txBody>
      </p:sp>
      <p:sp>
        <p:nvSpPr>
          <p:cNvPr id="3" name="Τίτλος 2"/>
          <p:cNvSpPr>
            <a:spLocks noGrp="1"/>
          </p:cNvSpPr>
          <p:nvPr>
            <p:ph type="title"/>
          </p:nvPr>
        </p:nvSpPr>
        <p:spPr/>
        <p:txBody>
          <a:bodyPr/>
          <a:lstStyle/>
          <a:p>
            <a:r>
              <a:rPr lang="el-GR" dirty="0" smtClean="0"/>
              <a:t>Ποια ειναι τα πληκτροφορα οργανα;</a:t>
            </a:r>
            <a:endParaRPr lang="el-GR" dirty="0"/>
          </a:p>
        </p:txBody>
      </p:sp>
      <p:sp>
        <p:nvSpPr>
          <p:cNvPr id="5" name="Date Placeholder 4"/>
          <p:cNvSpPr>
            <a:spLocks noGrp="1"/>
          </p:cNvSpPr>
          <p:nvPr>
            <p:ph type="dt" sz="half" idx="10"/>
          </p:nvPr>
        </p:nvSpPr>
        <p:spPr/>
        <p:txBody>
          <a:bodyPr/>
          <a:lstStyle/>
          <a:p>
            <a:r>
              <a:rPr lang="el-GR" smtClean="0"/>
              <a:t>17/1/2014</a:t>
            </a:r>
            <a:endParaRPr lang="el-GR"/>
          </a:p>
        </p:txBody>
      </p:sp>
      <p:sp>
        <p:nvSpPr>
          <p:cNvPr id="6" name="Footer Placeholder 5"/>
          <p:cNvSpPr>
            <a:spLocks noGrp="1"/>
          </p:cNvSpPr>
          <p:nvPr>
            <p:ph type="ftr" sz="quarter" idx="11"/>
          </p:nvPr>
        </p:nvSpPr>
        <p:spPr/>
        <p:txBody>
          <a:bodyPr/>
          <a:lstStyle/>
          <a:p>
            <a:r>
              <a:rPr lang="el-GR" smtClean="0"/>
              <a:t>Πληκτροφόρα Όργανα</a:t>
            </a:r>
            <a:endParaRPr lang="el-GR"/>
          </a:p>
        </p:txBody>
      </p:sp>
      <p:sp>
        <p:nvSpPr>
          <p:cNvPr id="8" name="Action Button: Return 7">
            <a:hlinkClick r:id="rId3" action="ppaction://hlinksldjump" highlightClick="1"/>
          </p:cNvPr>
          <p:cNvSpPr/>
          <p:nvPr/>
        </p:nvSpPr>
        <p:spPr>
          <a:xfrm>
            <a:off x="785786" y="5786454"/>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ction Button: End 8">
            <a:hlinkClick r:id="" action="ppaction://hlinkshowjump?jump=lastslide" highlightClick="1"/>
          </p:cNvPr>
          <p:cNvSpPr/>
          <p:nvPr/>
        </p:nvSpPr>
        <p:spPr>
          <a:xfrm>
            <a:off x="1357290" y="5786454"/>
            <a:ext cx="500066" cy="42862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Action Button: Back or Previous 9">
            <a:hlinkClick r:id="" action="ppaction://hlinkshowjump?jump=previousslide" highlightClick="1"/>
          </p:cNvPr>
          <p:cNvSpPr/>
          <p:nvPr/>
        </p:nvSpPr>
        <p:spPr>
          <a:xfrm>
            <a:off x="1928794" y="5786454"/>
            <a:ext cx="500066"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Action Button: Forward or Next 10">
            <a:hlinkClick r:id="" action="ppaction://hlinkshowjump?jump=nextslide" highlightClick="1"/>
          </p:cNvPr>
          <p:cNvSpPr/>
          <p:nvPr/>
        </p:nvSpPr>
        <p:spPr>
          <a:xfrm>
            <a:off x="2500298" y="5786454"/>
            <a:ext cx="428628"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58015468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 xmlns:p14="http://schemas.microsoft.com/office/powerpoint/2010/main" val="3671477596"/>
              </p:ext>
            </p:extLst>
          </p:nvPr>
        </p:nvGraphicFramePr>
        <p:xfrm>
          <a:off x="714348" y="116632"/>
          <a:ext cx="8322149" cy="6615915"/>
        </p:xfrm>
        <a:graphic>
          <a:graphicData uri="http://schemas.openxmlformats.org/drawingml/2006/table">
            <a:tbl>
              <a:tblPr firstRow="1" bandRow="1">
                <a:tableStyleId>{5C22544A-7EE6-4342-B048-85BDC9FD1C3A}</a:tableStyleId>
              </a:tblPr>
              <a:tblGrid>
                <a:gridCol w="2986134"/>
                <a:gridCol w="2953463"/>
                <a:gridCol w="2382552"/>
              </a:tblGrid>
              <a:tr h="618639">
                <a:tc>
                  <a:txBody>
                    <a:bodyPr/>
                    <a:lstStyle/>
                    <a:p>
                      <a:pPr algn="ctr"/>
                      <a:r>
                        <a:rPr lang="el-GR" dirty="0" smtClean="0"/>
                        <a:t>Όνομα</a:t>
                      </a:r>
                      <a:endParaRPr lang="el-GR" dirty="0"/>
                    </a:p>
                  </a:txBody>
                  <a:tcPr/>
                </a:tc>
                <a:tc>
                  <a:txBody>
                    <a:bodyPr/>
                    <a:lstStyle/>
                    <a:p>
                      <a:pPr algn="ctr"/>
                      <a:r>
                        <a:rPr lang="el-GR" dirty="0" smtClean="0"/>
                        <a:t>Περιγραφή</a:t>
                      </a:r>
                      <a:endParaRPr lang="el-GR" dirty="0"/>
                    </a:p>
                  </a:txBody>
                  <a:tcPr/>
                </a:tc>
                <a:tc>
                  <a:txBody>
                    <a:bodyPr/>
                    <a:lstStyle/>
                    <a:p>
                      <a:pPr algn="ctr"/>
                      <a:r>
                        <a:rPr lang="el-GR" dirty="0" smtClean="0"/>
                        <a:t>Εικόνα</a:t>
                      </a:r>
                      <a:endParaRPr lang="el-GR" dirty="0"/>
                    </a:p>
                  </a:txBody>
                  <a:tcPr/>
                </a:tc>
              </a:tr>
              <a:tr h="1593454">
                <a:tc>
                  <a:txBody>
                    <a:bodyPr/>
                    <a:lstStyle/>
                    <a:p>
                      <a:pPr algn="ctr"/>
                      <a:r>
                        <a:rPr lang="el-GR" dirty="0" smtClean="0"/>
                        <a:t>Πιάνο</a:t>
                      </a:r>
                      <a:endParaRPr lang="el-GR" dirty="0"/>
                    </a:p>
                  </a:txBody>
                  <a:tcPr/>
                </a:tc>
                <a:tc>
                  <a:txBody>
                    <a:bodyPr/>
                    <a:lstStyle/>
                    <a:p>
                      <a:r>
                        <a:rPr lang="el-GR" sz="1400" dirty="0" smtClean="0"/>
                        <a:t>Εντάσσεται στην κατηγορία των χορδόφωνων η αλλιώς των πληκτροφόρων. Παίζεται με πλήκτρα, τα οποία όταν πατηθούν από τον πιανίστα σηκώνουν σφυράκια που χτυπούν τις χορδές του, παράγοντας έτσι ήχους.</a:t>
                      </a:r>
                      <a:endParaRPr lang="el-GR" sz="1400" dirty="0"/>
                    </a:p>
                  </a:txBody>
                  <a:tcPr/>
                </a:tc>
                <a:tc>
                  <a:txBody>
                    <a:bodyPr/>
                    <a:lstStyle/>
                    <a:p>
                      <a:endParaRPr lang="el-GR"/>
                    </a:p>
                  </a:txBody>
                  <a:tcPr/>
                </a:tc>
              </a:tr>
              <a:tr h="1378951">
                <a:tc>
                  <a:txBody>
                    <a:bodyPr/>
                    <a:lstStyle/>
                    <a:p>
                      <a:pPr algn="ctr"/>
                      <a:r>
                        <a:rPr lang="el-GR" dirty="0" smtClean="0"/>
                        <a:t>Αρμόνιο</a:t>
                      </a:r>
                      <a:endParaRPr lang="el-GR" dirty="0"/>
                    </a:p>
                  </a:txBody>
                  <a:tcPr/>
                </a:tc>
                <a:tc>
                  <a:txBody>
                    <a:bodyPr/>
                    <a:lstStyle/>
                    <a:p>
                      <a:r>
                        <a:rPr lang="el-GR" sz="1400" dirty="0" smtClean="0"/>
                        <a:t>Είναι μουσικό όργανο με πλήκτρα που αντικαθιστά το εκκλησιαστικό όργανο σε σχετικά μικρούς χώρους. Το αρμόνιο εξωτερικά μοιάζει με το πιάνο, αλλά συνήθως είναι λίγο μικρότερο.</a:t>
                      </a:r>
                      <a:endParaRPr lang="el-GR" sz="1400" dirty="0"/>
                    </a:p>
                  </a:txBody>
                  <a:tcPr/>
                </a:tc>
                <a:tc>
                  <a:txBody>
                    <a:bodyPr/>
                    <a:lstStyle/>
                    <a:p>
                      <a:endParaRPr lang="el-GR" dirty="0"/>
                    </a:p>
                  </a:txBody>
                  <a:tcPr/>
                </a:tc>
              </a:tr>
              <a:tr h="1507274">
                <a:tc>
                  <a:txBody>
                    <a:bodyPr/>
                    <a:lstStyle/>
                    <a:p>
                      <a:pPr algn="ctr"/>
                      <a:r>
                        <a:rPr lang="el-GR" dirty="0" smtClean="0"/>
                        <a:t>Αρκοντεόν</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Είναι ένα </a:t>
                      </a:r>
                      <a:r>
                        <a:rPr lang="el-GR" sz="1400" dirty="0" err="1" smtClean="0"/>
                        <a:t>αερόφωνο</a:t>
                      </a:r>
                      <a:r>
                        <a:rPr lang="el-GR" sz="1400" dirty="0" smtClean="0"/>
                        <a:t> πληκτροφόρο μουσικό όργανο, ιδιαίτερα διαδεδομένο στη λαϊκή και παραδοσιακή μουσική πολλών Ευρωπαϊκών και Αμερικανικών χωρών. </a:t>
                      </a:r>
                    </a:p>
                    <a:p>
                      <a:endParaRPr lang="el-GR" dirty="0"/>
                    </a:p>
                  </a:txBody>
                  <a:tcPr/>
                </a:tc>
                <a:tc>
                  <a:txBody>
                    <a:bodyPr/>
                    <a:lstStyle/>
                    <a:p>
                      <a:endParaRPr lang="el-GR" dirty="0"/>
                    </a:p>
                  </a:txBody>
                  <a:tcPr/>
                </a:tc>
              </a:tr>
              <a:tr h="1378951">
                <a:tc>
                  <a:txBody>
                    <a:bodyPr/>
                    <a:lstStyle/>
                    <a:p>
                      <a:pPr algn="ctr"/>
                      <a:r>
                        <a:rPr lang="el-GR" dirty="0" smtClean="0"/>
                        <a:t>Εκκλησιαστικό</a:t>
                      </a:r>
                      <a:r>
                        <a:rPr lang="el-GR" baseline="0" dirty="0" smtClean="0"/>
                        <a:t> Όργανο</a:t>
                      </a:r>
                      <a:endParaRPr lang="el-GR" dirty="0"/>
                    </a:p>
                  </a:txBody>
                  <a:tcPr/>
                </a:tc>
                <a:tc>
                  <a:txBody>
                    <a:bodyPr/>
                    <a:lstStyle/>
                    <a:p>
                      <a:r>
                        <a:rPr lang="el-GR" sz="1400" dirty="0" smtClean="0"/>
                        <a:t>Το Εκκλησιαστικό όργανο είναι </a:t>
                      </a:r>
                      <a:r>
                        <a:rPr lang="el-GR" sz="1400" dirty="0" err="1" smtClean="0"/>
                        <a:t>αερόφωνο</a:t>
                      </a:r>
                      <a:r>
                        <a:rPr lang="el-GR" sz="1400" dirty="0" smtClean="0"/>
                        <a:t> πληκτροφόρο μουσικό όργανο που λειτουργεί με αέρα, ο οποίος διοχετεύεται σε αυλούς από φυσητήρες που κινούνται με ηλεκτροκινητήρα.</a:t>
                      </a:r>
                      <a:endParaRPr lang="el-GR" sz="1400" dirty="0"/>
                    </a:p>
                  </a:txBody>
                  <a:tcPr/>
                </a:tc>
                <a:tc>
                  <a:txBody>
                    <a:bodyPr/>
                    <a:lstStyle/>
                    <a:p>
                      <a:endParaRPr lang="el-GR" dirty="0"/>
                    </a:p>
                  </a:txBody>
                  <a:tcPr/>
                </a:tc>
              </a:tr>
            </a:tbl>
          </a:graphicData>
        </a:graphic>
      </p:graphicFrame>
      <p:pic>
        <p:nvPicPr>
          <p:cNvPr id="3074" name="Picture 2" descr="Αρχείο:Black Piano Acccordi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15140" y="3714752"/>
            <a:ext cx="1944216" cy="1397668"/>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Αρχείο:Harmonium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8629"/>
          <a:stretch/>
        </p:blipFill>
        <p:spPr bwMode="auto">
          <a:xfrm>
            <a:off x="6715140" y="2357430"/>
            <a:ext cx="1930392" cy="1265443"/>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http://upload.wikimedia.org/wikipedia/commons/thumb/5/5e/Steinway_Vienna_011.JPG/300px-Steinway_Vienna_011.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8190" b="11933"/>
          <a:stretch/>
        </p:blipFill>
        <p:spPr bwMode="auto">
          <a:xfrm>
            <a:off x="6715140" y="857232"/>
            <a:ext cx="1930392" cy="1366313"/>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http://upload.wikimedia.org/wikipedia/commons/thumb/2/28/Frankfurt_Katharinenkirche_Orgelprospekt_1990.jpg/260px-Frankfurt_Katharinenkirche_Orgelprospekt_1990.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9944" b="13604"/>
          <a:stretch/>
        </p:blipFill>
        <p:spPr bwMode="auto">
          <a:xfrm>
            <a:off x="6715140" y="5357826"/>
            <a:ext cx="1944216" cy="122397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r>
              <a:rPr lang="el-GR" smtClean="0"/>
              <a:t>17/1/2014</a:t>
            </a:r>
            <a:endParaRPr lang="el-GR"/>
          </a:p>
        </p:txBody>
      </p:sp>
      <p:sp>
        <p:nvSpPr>
          <p:cNvPr id="8" name="Footer Placeholder 7"/>
          <p:cNvSpPr>
            <a:spLocks noGrp="1"/>
          </p:cNvSpPr>
          <p:nvPr>
            <p:ph type="ftr" sz="quarter" idx="11"/>
          </p:nvPr>
        </p:nvSpPr>
        <p:spPr>
          <a:xfrm>
            <a:off x="0" y="6583680"/>
            <a:ext cx="3352800" cy="274320"/>
          </a:xfrm>
        </p:spPr>
        <p:txBody>
          <a:bodyPr/>
          <a:lstStyle/>
          <a:p>
            <a:r>
              <a:rPr lang="el-GR" dirty="0" smtClean="0"/>
              <a:t>Πληκτροφόρα Όργανα</a:t>
            </a:r>
            <a:endParaRPr lang="el-GR" dirty="0"/>
          </a:p>
        </p:txBody>
      </p:sp>
      <p:sp>
        <p:nvSpPr>
          <p:cNvPr id="9" name="Action Button: Return 8">
            <a:hlinkClick r:id="rId6" action="ppaction://hlinksldjump" highlightClick="1"/>
          </p:cNvPr>
          <p:cNvSpPr/>
          <p:nvPr/>
        </p:nvSpPr>
        <p:spPr>
          <a:xfrm>
            <a:off x="285720" y="5715016"/>
            <a:ext cx="357190" cy="57150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Action Button: End 9">
            <a:hlinkClick r:id="" action="ppaction://hlinkshowjump?jump=lastslide" highlightClick="1"/>
          </p:cNvPr>
          <p:cNvSpPr/>
          <p:nvPr/>
        </p:nvSpPr>
        <p:spPr>
          <a:xfrm>
            <a:off x="285720" y="5000636"/>
            <a:ext cx="357190" cy="57150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Action Button: Forward or Next 10">
            <a:hlinkClick r:id="" action="ppaction://hlinkshowjump?jump=nextslide" highlightClick="1"/>
          </p:cNvPr>
          <p:cNvSpPr/>
          <p:nvPr/>
        </p:nvSpPr>
        <p:spPr>
          <a:xfrm>
            <a:off x="285720" y="4500570"/>
            <a:ext cx="357190"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Action Button: Back or Previous 11">
            <a:hlinkClick r:id="" action="ppaction://hlinkshowjump?jump=previousslide" highlightClick="1"/>
          </p:cNvPr>
          <p:cNvSpPr/>
          <p:nvPr/>
        </p:nvSpPr>
        <p:spPr>
          <a:xfrm>
            <a:off x="285720" y="3929066"/>
            <a:ext cx="357190"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3003001745"/>
      </p:ext>
    </p:extLst>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smtClean="0"/>
              <a:t>17/1/2014</a:t>
            </a:r>
            <a:endParaRPr lang="el-GR"/>
          </a:p>
        </p:txBody>
      </p:sp>
      <p:sp>
        <p:nvSpPr>
          <p:cNvPr id="3" name="Footer Placeholder 2"/>
          <p:cNvSpPr>
            <a:spLocks noGrp="1"/>
          </p:cNvSpPr>
          <p:nvPr>
            <p:ph type="ftr" sz="quarter" idx="11"/>
          </p:nvPr>
        </p:nvSpPr>
        <p:spPr/>
        <p:txBody>
          <a:bodyPr/>
          <a:lstStyle/>
          <a:p>
            <a:r>
              <a:rPr lang="el-GR" smtClean="0"/>
              <a:t>Πληκτροφόρα Όργανα</a:t>
            </a:r>
            <a:endParaRPr lang="el-GR"/>
          </a:p>
        </p:txBody>
      </p:sp>
      <p:sp>
        <p:nvSpPr>
          <p:cNvPr id="4" name="Title 3"/>
          <p:cNvSpPr>
            <a:spLocks noGrp="1"/>
          </p:cNvSpPr>
          <p:nvPr>
            <p:ph type="title"/>
          </p:nvPr>
        </p:nvSpPr>
        <p:spPr>
          <a:xfrm>
            <a:off x="357158" y="428604"/>
            <a:ext cx="8381260" cy="1054394"/>
          </a:xfrm>
        </p:spPr>
        <p:txBody>
          <a:bodyPr/>
          <a:lstStyle/>
          <a:p>
            <a:r>
              <a:rPr lang="el-GR" sz="2800" dirty="0" err="1" smtClean="0"/>
              <a:t>ηχοσ</a:t>
            </a:r>
            <a:r>
              <a:rPr lang="el-GR" sz="2800" dirty="0" smtClean="0"/>
              <a:t> Βασικων Πληκτροφορων Οργανων</a:t>
            </a:r>
            <a:r>
              <a:rPr lang="el-GR" dirty="0" smtClean="0"/>
              <a:t/>
            </a:r>
            <a:br>
              <a:rPr lang="el-GR" dirty="0" smtClean="0"/>
            </a:br>
            <a:endParaRPr lang="el-GR" dirty="0"/>
          </a:p>
        </p:txBody>
      </p:sp>
      <p:sp>
        <p:nvSpPr>
          <p:cNvPr id="6" name="Action Button: Back or Previous 5">
            <a:hlinkClick r:id="" action="ppaction://hlinkshowjump?jump=previousslide" highlightClick="1"/>
          </p:cNvPr>
          <p:cNvSpPr/>
          <p:nvPr/>
        </p:nvSpPr>
        <p:spPr>
          <a:xfrm>
            <a:off x="571472" y="6000768"/>
            <a:ext cx="285752"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Action Button: Forward or Next 6">
            <a:hlinkClick r:id="" action="ppaction://hlinkshowjump?jump=nextslide" highlightClick="1"/>
          </p:cNvPr>
          <p:cNvSpPr/>
          <p:nvPr/>
        </p:nvSpPr>
        <p:spPr>
          <a:xfrm>
            <a:off x="928662" y="6000768"/>
            <a:ext cx="285752" cy="3571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ction Button: Return 8">
            <a:hlinkClick r:id="rId5" action="ppaction://hlinksldjump" highlightClick="1"/>
          </p:cNvPr>
          <p:cNvSpPr/>
          <p:nvPr/>
        </p:nvSpPr>
        <p:spPr>
          <a:xfrm>
            <a:off x="1285852" y="6000768"/>
            <a:ext cx="357190" cy="3571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ano-solo-15.mp3">
            <a:hlinkClick r:id="" action="ppaction://media"/>
          </p:cNvPr>
          <p:cNvPicPr>
            <a:picLocks noGrp="1" noChangeAspect="1"/>
          </p:cNvPicPr>
          <p:nvPr>
            <p:ph idx="1"/>
            <a:audioFile r:link="rId1"/>
            <p:extLst>
              <p:ext uri="{DAA4B4D4-6D71-4841-9C94-3DE7FCFB9230}">
                <p14:media xmlns="" xmlns:p14="http://schemas.microsoft.com/office/powerpoint/2010/main" r:embed="rId6"/>
              </p:ext>
            </p:extLst>
          </p:nvPr>
        </p:nvPicPr>
        <p:blipFill>
          <a:blip r:embed="rId7" cstate="print"/>
          <a:stretch>
            <a:fillRect/>
          </a:stretch>
        </p:blipFill>
        <p:spPr>
          <a:xfrm>
            <a:off x="3519131" y="1792449"/>
            <a:ext cx="792088" cy="792088"/>
          </a:xfrm>
        </p:spPr>
      </p:pic>
      <p:sp>
        <p:nvSpPr>
          <p:cNvPr id="10" name="Action Button: End 9">
            <a:hlinkClick r:id="" action="ppaction://hlinkshowjump?jump=lastslide" highlightClick="1"/>
          </p:cNvPr>
          <p:cNvSpPr/>
          <p:nvPr/>
        </p:nvSpPr>
        <p:spPr>
          <a:xfrm>
            <a:off x="1714480" y="6000768"/>
            <a:ext cx="357190" cy="35719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http://beckerspianotuning.webs.com/Piano%20keys%20with%20hand.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76235" y="1785906"/>
            <a:ext cx="3024336" cy="201860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380907" y="3391308"/>
            <a:ext cx="1008112" cy="400110"/>
          </a:xfrm>
          <a:prstGeom prst="rect">
            <a:avLst/>
          </a:prstGeom>
          <a:noFill/>
        </p:spPr>
        <p:txBody>
          <a:bodyPr wrap="square" rtlCol="0">
            <a:spAutoFit/>
          </a:bodyPr>
          <a:lstStyle/>
          <a:p>
            <a:r>
              <a:rPr lang="el-GR" sz="2000" dirty="0" smtClean="0">
                <a:solidFill>
                  <a:schemeClr val="bg1"/>
                </a:solidFill>
              </a:rPr>
              <a:t>Πιάνο</a:t>
            </a:r>
            <a:endParaRPr lang="el-GR" sz="2000" dirty="0">
              <a:solidFill>
                <a:schemeClr val="bg1"/>
              </a:solidFill>
            </a:endParaRPr>
          </a:p>
        </p:txBody>
      </p:sp>
      <p:pic>
        <p:nvPicPr>
          <p:cNvPr id="13" name="Accordion Noir Africa PRA.mp3">
            <a:hlinkClick r:id="" action="ppaction://media"/>
          </p:cNvPr>
          <p:cNvPicPr>
            <a:picLocks noChangeAspect="1"/>
          </p:cNvPicPr>
          <p:nvPr>
            <a:audioFile r:link="rId2"/>
            <p:extLst>
              <p:ext uri="{DAA4B4D4-6D71-4841-9C94-3DE7FCFB9230}">
                <p14:media xmlns="" xmlns:p14="http://schemas.microsoft.com/office/powerpoint/2010/main" r:embed="rId9"/>
              </p:ext>
            </p:extLst>
          </p:nvPr>
        </p:nvPicPr>
        <p:blipFill>
          <a:blip r:embed="rId7" cstate="print"/>
          <a:stretch>
            <a:fillRect/>
          </a:stretch>
        </p:blipFill>
        <p:spPr>
          <a:xfrm>
            <a:off x="8028382" y="1863368"/>
            <a:ext cx="864098" cy="792089"/>
          </a:xfrm>
          <a:prstGeom prst="rect">
            <a:avLst/>
          </a:prstGeom>
        </p:spPr>
      </p:pic>
      <p:pic>
        <p:nvPicPr>
          <p:cNvPr id="1028" name="Picture 4" descr="http://cms.rolandus.com/assets/images/products/gallery/fr-3x_top_gal.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839894" y="1772815"/>
            <a:ext cx="3044474" cy="2092716"/>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6311861" y="2236572"/>
            <a:ext cx="1210588" cy="369332"/>
          </a:xfrm>
          <a:prstGeom prst="rect">
            <a:avLst/>
          </a:prstGeom>
          <a:noFill/>
        </p:spPr>
        <p:txBody>
          <a:bodyPr wrap="none" rtlCol="0">
            <a:spAutoFit/>
          </a:bodyPr>
          <a:lstStyle/>
          <a:p>
            <a:r>
              <a:rPr lang="el-GR" dirty="0">
                <a:solidFill>
                  <a:schemeClr val="bg1"/>
                </a:solidFill>
              </a:rPr>
              <a:t>Α</a:t>
            </a:r>
            <a:r>
              <a:rPr lang="el-GR" dirty="0" smtClean="0">
                <a:solidFill>
                  <a:schemeClr val="bg1"/>
                </a:solidFill>
              </a:rPr>
              <a:t>ρκοντεόν</a:t>
            </a:r>
            <a:endParaRPr lang="el-GR" dirty="0">
              <a:solidFill>
                <a:schemeClr val="bg1"/>
              </a:solidFill>
            </a:endParaRPr>
          </a:p>
        </p:txBody>
      </p:sp>
      <p:pic>
        <p:nvPicPr>
          <p:cNvPr id="1030" name="Picture 6" descr="http://upload.wikimedia.org/wikipedia/commons/0/06/Usnaconsole2.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11760" y="4088850"/>
            <a:ext cx="3116482" cy="2144629"/>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HereComesBrideOrgan.mp3">
            <a:hlinkClick r:id="" action="ppaction://media"/>
          </p:cNvPr>
          <p:cNvPicPr>
            <a:picLocks noChangeAspect="1"/>
          </p:cNvPicPr>
          <p:nvPr>
            <a:audioFile r:link="rId3"/>
            <p:extLst>
              <p:ext uri="{DAA4B4D4-6D71-4841-9C94-3DE7FCFB9230}">
                <p14:media xmlns="" xmlns:p14="http://schemas.microsoft.com/office/powerpoint/2010/main" r:embed="rId12"/>
              </p:ext>
            </p:extLst>
          </p:nvPr>
        </p:nvPicPr>
        <p:blipFill>
          <a:blip r:embed="rId7" cstate="print"/>
          <a:stretch>
            <a:fillRect/>
          </a:stretch>
        </p:blipFill>
        <p:spPr>
          <a:xfrm>
            <a:off x="5793539" y="5301207"/>
            <a:ext cx="878155" cy="878155"/>
          </a:xfrm>
          <a:prstGeom prst="rect">
            <a:avLst/>
          </a:prstGeom>
        </p:spPr>
      </p:pic>
      <p:sp>
        <p:nvSpPr>
          <p:cNvPr id="16" name="TextBox 15"/>
          <p:cNvSpPr txBox="1"/>
          <p:nvPr/>
        </p:nvSpPr>
        <p:spPr>
          <a:xfrm>
            <a:off x="5557171" y="4293096"/>
            <a:ext cx="1802796" cy="646331"/>
          </a:xfrm>
          <a:prstGeom prst="rect">
            <a:avLst/>
          </a:prstGeom>
          <a:noFill/>
        </p:spPr>
        <p:txBody>
          <a:bodyPr wrap="square" rtlCol="0">
            <a:spAutoFit/>
          </a:bodyPr>
          <a:lstStyle/>
          <a:p>
            <a:r>
              <a:rPr lang="el-GR" dirty="0" smtClean="0"/>
              <a:t>Εκκλησιαστικό όργανο</a:t>
            </a:r>
            <a:endParaRPr lang="el-GR" dirty="0"/>
          </a:p>
        </p:txBody>
      </p:sp>
    </p:spTree>
  </p:cSld>
  <p:clrMapOvr>
    <a:masterClrMapping/>
  </p:clrMapOvr>
  <p:transition>
    <p:comb dir="vert"/>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55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8203" fill="hold"/>
                                        <p:tgtEl>
                                          <p:spTgt spid="13"/>
                                        </p:tgtEl>
                                      </p:cBhvr>
                                    </p:cmd>
                                  </p:childTnLst>
                                </p:cTn>
                              </p:par>
                            </p:childTnLst>
                          </p:cTn>
                        </p:par>
                      </p:childTnLst>
                    </p:cTn>
                  </p:par>
                </p:childTnLst>
              </p:cTn>
              <p:nextCondLst>
                <p:cond evt="onClick" delay="0">
                  <p:tgtEl>
                    <p:spTgt spid="13"/>
                  </p:tgtEl>
                </p:cond>
              </p:nextCondLst>
            </p:seq>
            <p:audio>
              <p:cMediaNode vol="80000">
                <p:cTn id="13" fill="hold" display="0">
                  <p:stCondLst>
                    <p:cond delay="indefinite"/>
                  </p:stCondLst>
                  <p:endCondLst>
                    <p:cond evt="onStopAudio" delay="0">
                      <p:tgtEl>
                        <p:sldTgt/>
                      </p:tgtEl>
                    </p:cond>
                  </p:endCondLst>
                </p:cTn>
                <p:tgtEl>
                  <p:spTgt spid="13"/>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5289"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4"/>
          <p:cNvGraphicFramePr>
            <a:graphicFrameLocks noGrp="1"/>
          </p:cNvGraphicFramePr>
          <p:nvPr>
            <p:extLst>
              <p:ext uri="{D42A27DB-BD31-4B8C-83A1-F6EECF244321}">
                <p14:modId xmlns="" xmlns:p14="http://schemas.microsoft.com/office/powerpoint/2010/main" val="3734556683"/>
              </p:ext>
            </p:extLst>
          </p:nvPr>
        </p:nvGraphicFramePr>
        <p:xfrm>
          <a:off x="0" y="-1"/>
          <a:ext cx="9144000" cy="6215082"/>
        </p:xfrm>
        <a:graphic>
          <a:graphicData uri="http://schemas.openxmlformats.org/drawingml/2006/table">
            <a:tbl>
              <a:tblPr firstRow="1" bandRow="1">
                <a:tableStyleId>{5C22544A-7EE6-4342-B048-85BDC9FD1C3A}</a:tableStyleId>
              </a:tblPr>
              <a:tblGrid>
                <a:gridCol w="3048000"/>
                <a:gridCol w="3048000"/>
                <a:gridCol w="3048000"/>
              </a:tblGrid>
              <a:tr h="670699">
                <a:tc>
                  <a:txBody>
                    <a:bodyPr/>
                    <a:lstStyle/>
                    <a:p>
                      <a:pPr algn="ctr"/>
                      <a:r>
                        <a:rPr lang="el-GR" dirty="0" smtClean="0"/>
                        <a:t>Όνομα</a:t>
                      </a:r>
                      <a:endParaRPr lang="el-GR" dirty="0"/>
                    </a:p>
                  </a:txBody>
                  <a:tcPr/>
                </a:tc>
                <a:tc>
                  <a:txBody>
                    <a:bodyPr/>
                    <a:lstStyle/>
                    <a:p>
                      <a:pPr algn="ctr"/>
                      <a:r>
                        <a:rPr lang="el-GR" dirty="0" smtClean="0"/>
                        <a:t>Εικόνα</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Περιγραφή</a:t>
                      </a:r>
                    </a:p>
                  </a:txBody>
                  <a:tcPr/>
                </a:tc>
              </a:tr>
              <a:tr h="1547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800" b="0" i="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800" b="0" i="0" kern="1200" dirty="0" smtClean="0">
                          <a:solidFill>
                            <a:schemeClr val="dk1"/>
                          </a:solidFill>
                          <a:latin typeface="+mn-lt"/>
                          <a:ea typeface="+mn-ea"/>
                          <a:cs typeface="+mn-cs"/>
                        </a:rPr>
                        <a:t>Σεργκέι Ραχμάνινοφ</a:t>
                      </a:r>
                    </a:p>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  (1873–1943) </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a:txBody>
                  <a:tcPr/>
                </a:tc>
                <a:tc>
                  <a:txBody>
                    <a:bodyPr/>
                    <a:lstStyle/>
                    <a:p>
                      <a:r>
                        <a:rPr lang="el-GR" sz="1400" kern="1200" dirty="0" smtClean="0">
                          <a:solidFill>
                            <a:schemeClr val="dk1"/>
                          </a:solidFill>
                          <a:latin typeface="+mn-lt"/>
                          <a:ea typeface="+mn-ea"/>
                          <a:cs typeface="+mn-cs"/>
                        </a:rPr>
                        <a:t>Ήταν (1873) Ρώσος συνθέτης, πιανίστας και διευθυντής ορχήστρας. Θεωρείται ένας από τους μεγαλύτερους </a:t>
                      </a:r>
                      <a:r>
                        <a:rPr lang="el-GR" sz="1400" b="1" kern="1200" dirty="0" smtClean="0">
                          <a:solidFill>
                            <a:schemeClr val="dk1"/>
                          </a:solidFill>
                          <a:latin typeface="+mn-lt"/>
                          <a:ea typeface="+mn-ea"/>
                          <a:cs typeface="+mn-cs"/>
                        </a:rPr>
                        <a:t>πιανίστες </a:t>
                      </a:r>
                      <a:r>
                        <a:rPr lang="el-GR" sz="1400" kern="1200" dirty="0" smtClean="0">
                          <a:solidFill>
                            <a:schemeClr val="dk1"/>
                          </a:solidFill>
                          <a:latin typeface="+mn-lt"/>
                          <a:ea typeface="+mn-ea"/>
                          <a:cs typeface="+mn-cs"/>
                        </a:rPr>
                        <a:t>του 20ου αιώνα, εξ αιτίας των εξαιρετικών τεχνικών δυνατοτήτων του</a:t>
                      </a:r>
                      <a:r>
                        <a:rPr lang="el-GR" dirty="0" smtClean="0"/>
                        <a:t>.</a:t>
                      </a:r>
                      <a:endParaRPr lang="el-GR" dirty="0"/>
                    </a:p>
                  </a:txBody>
                  <a:tcPr/>
                </a:tc>
              </a:tr>
              <a:tr h="14785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800" b="0" i="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Ray </a:t>
                      </a:r>
                      <a:r>
                        <a:rPr lang="en-US" sz="1800" b="0" i="0" kern="1200" dirty="0" err="1" smtClean="0">
                          <a:solidFill>
                            <a:schemeClr val="dk1"/>
                          </a:solidFill>
                          <a:latin typeface="+mn-lt"/>
                          <a:ea typeface="+mn-ea"/>
                          <a:cs typeface="+mn-cs"/>
                        </a:rPr>
                        <a:t>Manzarek</a:t>
                      </a:r>
                      <a:endParaRPr lang="en-US" sz="1800" b="0" i="0" kern="1200" dirty="0" smtClean="0">
                        <a:solidFill>
                          <a:schemeClr val="dk1"/>
                        </a:solidFill>
                        <a:latin typeface="+mn-lt"/>
                        <a:ea typeface="+mn-ea"/>
                        <a:cs typeface="+mn-cs"/>
                      </a:endParaRPr>
                    </a:p>
                    <a:p>
                      <a:pPr algn="ctr"/>
                      <a:r>
                        <a:rPr lang="el-GR" sz="1800" b="0" i="0" kern="1200" dirty="0" smtClean="0">
                          <a:solidFill>
                            <a:schemeClr val="dk1"/>
                          </a:solidFill>
                          <a:latin typeface="+mn-lt"/>
                          <a:ea typeface="+mn-ea"/>
                          <a:cs typeface="+mn-cs"/>
                        </a:rPr>
                        <a:t>(1939-2013)</a:t>
                      </a:r>
                      <a:endParaRPr lang="el-GR" dirty="0"/>
                    </a:p>
                  </a:txBody>
                  <a:tcPr/>
                </a:tc>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i="0" kern="1200" baseline="0" dirty="0" smtClean="0">
                          <a:solidFill>
                            <a:schemeClr val="dk1"/>
                          </a:solidFill>
                          <a:latin typeface="+mn-lt"/>
                          <a:ea typeface="+mn-ea"/>
                          <a:cs typeface="+mn-cs"/>
                        </a:rPr>
                        <a:t> Ήταν μουσικός, παραγωγός, σκηνοθέτης  συγγραφέας, μέλος συγκροτήματος και κορυφαίος στο </a:t>
                      </a:r>
                      <a:r>
                        <a:rPr lang="el-GR" sz="1400" b="1" i="0" kern="1200" baseline="0" dirty="0" smtClean="0">
                          <a:solidFill>
                            <a:schemeClr val="dk1"/>
                          </a:solidFill>
                          <a:latin typeface="+mn-lt"/>
                          <a:ea typeface="+mn-ea"/>
                          <a:cs typeface="+mn-cs"/>
                        </a:rPr>
                        <a:t>αρμόνιο</a:t>
                      </a:r>
                      <a:r>
                        <a:rPr lang="el-GR" sz="1400" b="0" i="0" kern="1200" baseline="0" dirty="0" smtClean="0">
                          <a:solidFill>
                            <a:schemeClr val="dk1"/>
                          </a:solidFill>
                          <a:latin typeface="+mn-lt"/>
                          <a:ea typeface="+mn-ea"/>
                          <a:cs typeface="+mn-cs"/>
                        </a:rPr>
                        <a:t>. </a:t>
                      </a:r>
                      <a:endParaRPr lang="el-GR" sz="1400" kern="1200" dirty="0">
                        <a:solidFill>
                          <a:schemeClr val="dk1"/>
                        </a:solidFill>
                        <a:latin typeface="+mn-lt"/>
                        <a:ea typeface="+mn-ea"/>
                        <a:cs typeface="+mn-cs"/>
                      </a:endParaRPr>
                    </a:p>
                  </a:txBody>
                  <a:tcPr/>
                </a:tc>
              </a:tr>
              <a:tr h="1404616">
                <a:tc>
                  <a:txBody>
                    <a:bodyPr/>
                    <a:lstStyle/>
                    <a:p>
                      <a:pPr algn="ctr"/>
                      <a:endParaRPr lang="el-GR" dirty="0" smtClean="0"/>
                    </a:p>
                    <a:p>
                      <a:pPr algn="ctr"/>
                      <a:r>
                        <a:rPr lang="el-GR" dirty="0" err="1" smtClean="0"/>
                        <a:t>Ρίτσαρντ</a:t>
                      </a:r>
                      <a:r>
                        <a:rPr lang="el-GR" dirty="0" smtClean="0"/>
                        <a:t> Ράιτ</a:t>
                      </a:r>
                    </a:p>
                    <a:p>
                      <a:pPr algn="ctr"/>
                      <a:r>
                        <a:rPr lang="el-GR" dirty="0" smtClean="0"/>
                        <a:t>(1943–2008)</a:t>
                      </a:r>
                      <a:endParaRPr lang="el-GR" dirty="0"/>
                    </a:p>
                  </a:txBody>
                  <a:tcPr/>
                </a:tc>
                <a:tc>
                  <a:txBody>
                    <a:bodyPr/>
                    <a:lstStyle/>
                    <a:p>
                      <a:endParaRPr lang="el-GR" dirty="0"/>
                    </a:p>
                  </a:txBody>
                  <a:tcPr/>
                </a:tc>
                <a:tc>
                  <a:txBody>
                    <a:bodyPr/>
                    <a:lstStyle/>
                    <a:p>
                      <a:r>
                        <a:rPr lang="el-GR" sz="1400" b="0" i="0" kern="1200" baseline="0" dirty="0" smtClean="0">
                          <a:solidFill>
                            <a:schemeClr val="dk1"/>
                          </a:solidFill>
                          <a:latin typeface="+mn-lt"/>
                          <a:ea typeface="+mn-ea"/>
                          <a:cs typeface="+mn-cs"/>
                        </a:rPr>
                        <a:t>Ήταν διάσημος  βρετανός μουσικός, που έπαιξε </a:t>
                      </a:r>
                      <a:r>
                        <a:rPr lang="el-GR" sz="1400" b="1" i="0" kern="1200" baseline="0" dirty="0" smtClean="0">
                          <a:solidFill>
                            <a:schemeClr val="dk1"/>
                          </a:solidFill>
                          <a:latin typeface="+mn-lt"/>
                          <a:ea typeface="+mn-ea"/>
                          <a:cs typeface="+mn-cs"/>
                        </a:rPr>
                        <a:t>πιάνο και πλήκτρα</a:t>
                      </a:r>
                      <a:r>
                        <a:rPr lang="el-GR" sz="1400" b="0" i="0" kern="1200" baseline="0" dirty="0" smtClean="0">
                          <a:solidFill>
                            <a:schemeClr val="dk1"/>
                          </a:solidFill>
                          <a:latin typeface="+mn-lt"/>
                          <a:ea typeface="+mn-ea"/>
                          <a:cs typeface="+mn-cs"/>
                        </a:rPr>
                        <a:t> </a:t>
                      </a:r>
                    </a:p>
                    <a:p>
                      <a:r>
                        <a:rPr lang="el-GR" sz="1400" b="0" i="0" kern="1200" baseline="0" dirty="0" smtClean="0">
                          <a:solidFill>
                            <a:schemeClr val="dk1"/>
                          </a:solidFill>
                          <a:latin typeface="+mn-lt"/>
                          <a:ea typeface="+mn-ea"/>
                          <a:cs typeface="+mn-cs"/>
                        </a:rPr>
                        <a:t>στο συγκρότημα Pink Floyd</a:t>
                      </a:r>
                      <a:r>
                        <a:rPr lang="el-GR" dirty="0" smtClean="0"/>
                        <a:t>. </a:t>
                      </a:r>
                      <a:endParaRPr lang="el-GR" dirty="0"/>
                    </a:p>
                  </a:txBody>
                  <a:tcPr/>
                </a:tc>
              </a:tr>
              <a:tr h="1114134">
                <a:tc>
                  <a:txBody>
                    <a:bodyPr/>
                    <a:lstStyle/>
                    <a:p>
                      <a:pPr algn="ctr"/>
                      <a:endParaRPr lang="el-GR" sz="1800" b="0" i="0" kern="1200" baseline="0" dirty="0" smtClean="0">
                        <a:solidFill>
                          <a:schemeClr val="dk1"/>
                        </a:solidFill>
                        <a:latin typeface="+mn-lt"/>
                        <a:ea typeface="+mn-ea"/>
                        <a:cs typeface="+mn-cs"/>
                      </a:endParaRPr>
                    </a:p>
                    <a:p>
                      <a:pPr algn="ctr"/>
                      <a:r>
                        <a:rPr lang="en-US" sz="1800" b="0" i="0" kern="1200" baseline="0" dirty="0" smtClean="0">
                          <a:solidFill>
                            <a:schemeClr val="dk1"/>
                          </a:solidFill>
                          <a:latin typeface="+mn-lt"/>
                          <a:ea typeface="+mn-ea"/>
                          <a:cs typeface="+mn-cs"/>
                        </a:rPr>
                        <a:t>Emil </a:t>
                      </a:r>
                      <a:r>
                        <a:rPr lang="en-US" sz="1800" b="0" i="0" kern="1200" baseline="0" dirty="0" err="1" smtClean="0">
                          <a:solidFill>
                            <a:schemeClr val="dk1"/>
                          </a:solidFill>
                          <a:latin typeface="+mn-lt"/>
                          <a:ea typeface="+mn-ea"/>
                          <a:cs typeface="+mn-cs"/>
                        </a:rPr>
                        <a:t>Gilels</a:t>
                      </a:r>
                      <a:endParaRPr lang="el-GR" sz="1800" b="0" i="0" kern="1200" baseline="0" dirty="0" smtClean="0">
                        <a:solidFill>
                          <a:schemeClr val="dk1"/>
                        </a:solidFill>
                        <a:latin typeface="+mn-lt"/>
                        <a:ea typeface="+mn-ea"/>
                        <a:cs typeface="+mn-cs"/>
                      </a:endParaRPr>
                    </a:p>
                    <a:p>
                      <a:pPr algn="ctr"/>
                      <a:r>
                        <a:rPr lang="en-US" sz="1800" b="0" i="0" kern="1200" baseline="0" dirty="0" smtClean="0">
                          <a:solidFill>
                            <a:schemeClr val="dk1"/>
                          </a:solidFill>
                          <a:latin typeface="+mn-lt"/>
                          <a:ea typeface="+mn-ea"/>
                          <a:cs typeface="+mn-cs"/>
                        </a:rPr>
                        <a:t> </a:t>
                      </a:r>
                      <a:r>
                        <a:rPr lang="el-GR" sz="1800" b="0" i="0" kern="1200" baseline="0" dirty="0" smtClean="0">
                          <a:solidFill>
                            <a:schemeClr val="dk1"/>
                          </a:solidFill>
                          <a:latin typeface="+mn-lt"/>
                          <a:ea typeface="+mn-ea"/>
                          <a:cs typeface="+mn-cs"/>
                        </a:rPr>
                        <a:t>(1916-1985)</a:t>
                      </a:r>
                      <a:endParaRPr lang="el-GR" dirty="0"/>
                    </a:p>
                  </a:txBody>
                  <a:tcPr/>
                </a:tc>
                <a:tc>
                  <a:txBody>
                    <a:bodyPr/>
                    <a:lstStyle/>
                    <a:p>
                      <a:endParaRPr lang="el-GR" dirty="0"/>
                    </a:p>
                  </a:txBody>
                  <a:tcPr/>
                </a:tc>
                <a:tc>
                  <a:txBody>
                    <a:bodyPr/>
                    <a:lstStyle/>
                    <a:p>
                      <a:pPr marL="0" algn="l" defTabSz="914400" rtl="0" eaLnBrk="1" latinLnBrk="0" hangingPunct="1"/>
                      <a:r>
                        <a:rPr lang="el-GR" sz="1400" b="0" i="0" kern="1200" baseline="0" dirty="0" smtClean="0">
                          <a:solidFill>
                            <a:schemeClr val="dk1"/>
                          </a:solidFill>
                          <a:latin typeface="+mn-lt"/>
                          <a:ea typeface="+mn-ea"/>
                          <a:cs typeface="+mn-cs"/>
                        </a:rPr>
                        <a:t>Ήταν ένας Σοβιετικός πιανίστας. </a:t>
                      </a:r>
                    </a:p>
                    <a:p>
                      <a:pPr marL="0" algn="l" defTabSz="914400" rtl="0" eaLnBrk="1" latinLnBrk="0" hangingPunct="1"/>
                      <a:r>
                        <a:rPr lang="el-GR" sz="1400" b="0" i="0" kern="1200" baseline="0" dirty="0" smtClean="0">
                          <a:solidFill>
                            <a:schemeClr val="dk1"/>
                          </a:solidFill>
                          <a:latin typeface="+mn-lt"/>
                          <a:ea typeface="+mn-ea"/>
                          <a:cs typeface="+mn-cs"/>
                        </a:rPr>
                        <a:t>Θεωρείται ένας από τους μεγαλύτερους </a:t>
                      </a:r>
                      <a:r>
                        <a:rPr lang="el-GR" sz="1400" b="1" i="0" kern="1200" baseline="0" dirty="0" smtClean="0">
                          <a:solidFill>
                            <a:schemeClr val="dk1"/>
                          </a:solidFill>
                          <a:latin typeface="+mn-lt"/>
                          <a:ea typeface="+mn-ea"/>
                          <a:cs typeface="+mn-cs"/>
                        </a:rPr>
                        <a:t>πιανίστες</a:t>
                      </a:r>
                      <a:r>
                        <a:rPr lang="el-GR" sz="1400" b="0" i="0" kern="1200" baseline="0" dirty="0" smtClean="0">
                          <a:solidFill>
                            <a:schemeClr val="dk1"/>
                          </a:solidFill>
                          <a:latin typeface="+mn-lt"/>
                          <a:ea typeface="+mn-ea"/>
                          <a:cs typeface="+mn-cs"/>
                        </a:rPr>
                        <a:t> του 20</a:t>
                      </a:r>
                      <a:r>
                        <a:rPr lang="el-GR" sz="1400" b="0" i="0" kern="1200" baseline="30000" dirty="0" smtClean="0">
                          <a:solidFill>
                            <a:schemeClr val="dk1"/>
                          </a:solidFill>
                          <a:latin typeface="+mn-lt"/>
                          <a:ea typeface="+mn-ea"/>
                          <a:cs typeface="+mn-cs"/>
                        </a:rPr>
                        <a:t>ου</a:t>
                      </a:r>
                      <a:r>
                        <a:rPr lang="el-GR" sz="1400" b="0" i="0" kern="1200" baseline="0" dirty="0" smtClean="0">
                          <a:solidFill>
                            <a:schemeClr val="dk1"/>
                          </a:solidFill>
                          <a:latin typeface="+mn-lt"/>
                          <a:ea typeface="+mn-ea"/>
                          <a:cs typeface="+mn-cs"/>
                        </a:rPr>
                        <a:t> αιώνα.</a:t>
                      </a:r>
                      <a:endParaRPr lang="el-GR" sz="1400" b="0" i="0" kern="1200" baseline="0" dirty="0">
                        <a:solidFill>
                          <a:schemeClr val="dk1"/>
                        </a:solidFill>
                        <a:latin typeface="+mn-lt"/>
                        <a:ea typeface="+mn-ea"/>
                        <a:cs typeface="+mn-cs"/>
                      </a:endParaRPr>
                    </a:p>
                  </a:txBody>
                  <a:tcPr/>
                </a:tc>
              </a:tr>
            </a:tbl>
          </a:graphicData>
        </a:graphic>
      </p:graphicFrame>
      <p:sp>
        <p:nvSpPr>
          <p:cNvPr id="3" name="Date Placeholder 2"/>
          <p:cNvSpPr>
            <a:spLocks noGrp="1"/>
          </p:cNvSpPr>
          <p:nvPr>
            <p:ph type="dt" sz="half" idx="10"/>
          </p:nvPr>
        </p:nvSpPr>
        <p:spPr/>
        <p:txBody>
          <a:bodyPr/>
          <a:lstStyle/>
          <a:p>
            <a:r>
              <a:rPr lang="el-GR" smtClean="0"/>
              <a:t>17/1/2014</a:t>
            </a:r>
            <a:endParaRPr lang="el-GR"/>
          </a:p>
        </p:txBody>
      </p:sp>
      <p:sp>
        <p:nvSpPr>
          <p:cNvPr id="4" name="Footer Placeholder 3"/>
          <p:cNvSpPr>
            <a:spLocks noGrp="1"/>
          </p:cNvSpPr>
          <p:nvPr>
            <p:ph type="ftr" sz="quarter" idx="11"/>
          </p:nvPr>
        </p:nvSpPr>
        <p:spPr>
          <a:xfrm>
            <a:off x="1924843" y="6369390"/>
            <a:ext cx="3352800" cy="274320"/>
          </a:xfrm>
        </p:spPr>
        <p:txBody>
          <a:bodyPr/>
          <a:lstStyle/>
          <a:p>
            <a:r>
              <a:rPr lang="el-GR" dirty="0" smtClean="0"/>
              <a:t>Πληκτροφόρα Όργανα</a:t>
            </a:r>
            <a:endParaRPr lang="el-GR" dirty="0"/>
          </a:p>
        </p:txBody>
      </p:sp>
      <p:pic>
        <p:nvPicPr>
          <p:cNvPr id="3074" name="Picture 2" descr="http://upload.wikimedia.org/wikipedia/commons/thumb/1/11/Rachmaninov.jpg/250px-Rachmaninov.jpg"/>
          <p:cNvPicPr>
            <a:picLocks noChangeAspect="1" noChangeArrowheads="1"/>
          </p:cNvPicPr>
          <p:nvPr/>
        </p:nvPicPr>
        <p:blipFill>
          <a:blip r:embed="rId3" cstate="print"/>
          <a:srcRect t="6818" r="12999" b="25000"/>
          <a:stretch>
            <a:fillRect/>
          </a:stretch>
        </p:blipFill>
        <p:spPr bwMode="auto">
          <a:xfrm>
            <a:off x="4002206" y="764704"/>
            <a:ext cx="1289874" cy="1334352"/>
          </a:xfrm>
          <a:prstGeom prst="rect">
            <a:avLst/>
          </a:prstGeom>
          <a:noFill/>
        </p:spPr>
      </p:pic>
      <p:pic>
        <p:nvPicPr>
          <p:cNvPr id="3076" name="Picture 4" descr="Ray Manzarek in Jan 2007 cropped.jpg"/>
          <p:cNvPicPr>
            <a:picLocks noChangeAspect="1" noChangeArrowheads="1"/>
          </p:cNvPicPr>
          <p:nvPr/>
        </p:nvPicPr>
        <p:blipFill>
          <a:blip r:embed="rId4" cstate="print"/>
          <a:srcRect b="16441"/>
          <a:stretch>
            <a:fillRect/>
          </a:stretch>
        </p:blipFill>
        <p:spPr bwMode="auto">
          <a:xfrm>
            <a:off x="3995936" y="2282002"/>
            <a:ext cx="1289874" cy="1289874"/>
          </a:xfrm>
          <a:prstGeom prst="rect">
            <a:avLst/>
          </a:prstGeom>
          <a:noFill/>
        </p:spPr>
      </p:pic>
      <p:pic>
        <p:nvPicPr>
          <p:cNvPr id="3078" name="Picture 6" descr="http://www.apn.gr/wp-content/uploads/2008/09/richardwright.jpg"/>
          <p:cNvPicPr>
            <a:picLocks noChangeAspect="1" noChangeArrowheads="1"/>
          </p:cNvPicPr>
          <p:nvPr/>
        </p:nvPicPr>
        <p:blipFill>
          <a:blip r:embed="rId5" cstate="print"/>
          <a:srcRect l="18293" r="29442" b="62500"/>
          <a:stretch>
            <a:fillRect/>
          </a:stretch>
        </p:blipFill>
        <p:spPr bwMode="auto">
          <a:xfrm>
            <a:off x="4002206" y="3723302"/>
            <a:ext cx="1289874" cy="1289874"/>
          </a:xfrm>
          <a:prstGeom prst="rect">
            <a:avLst/>
          </a:prstGeom>
          <a:noFill/>
        </p:spPr>
      </p:pic>
      <p:sp>
        <p:nvSpPr>
          <p:cNvPr id="3080" name="AutoShape 8" descr="data:image/jpeg;base64,/9j/4AAQSkZJRgABAQAAAQABAAD/2wCEAAkGBxQTEhUUExQWFhUXGBwXGRcYGB0XFxUYHBgcGBcYGhgaHCggHBolHRcUITEhJSkrLi4uFx8zODMsNygtLisBCgoKBQUFDgUFDisZExkrKysrKysrKysrKysrKysrKysrKysrKysrKysrKysrKysrKysrKysrKysrKysrKysrK//AABEIAO0A1QMBIgACEQEDEQH/xAAcAAABBQEBAQAAAAAAAAAAAAAFAgMEBgcBAAj/xAA/EAABAwIDBAcGBQMEAQUAAAABAAIRAyEEBTESQVFhBiJxgZGhsQcTMsHR8EJSYnLhI4LxFDOistIVQ2Nzkv/EABQBAQAAAAAAAAAAAAAAAAAAAAD/xAAUEQEAAAAAAAAAAAAAAAAAAAAA/9oADAMBAAIRAxEAPwDZA0QoDhdE3CyH1NUHms3rtVtk9TFl18Qgh0cOnXM3Lm2o2bZoyi3acY4C0nsCCeGQFCxlZo19D6qn5t7QdkQ0ePxH+2ZHf3ws96T9OK9YFhOyOR+QJBB4oNUzDpphaEtdUgt1gE93+VnOf+06rUP9N2w0bgNeBlZ5isS913Ek8Tcn7hMNHh9wgPZn0qxFQXqvseMWPIQgj6zjqTNv5XadPatvO709Er/TkBvNBFDtTz+/knGVCl16EffFSaOFtJFviPf/ABCBhtbnHdKkMxJtoOZ1Ph87JH+mJOkD5JyqwzG/U204Ac0BDC451O7XkHtIPkUbwHTOozqk7Q539QZKqlVkeBM9n827uaGbW+UG4ZF0zDnAEwTaHNA5CDInshXGjUFUAiF814DFPbdrjbvWodAukRcdjah7bFpuHjcRwKDTWUyBYJr3cm6k0Kwc2RvTbnQUEepSSaYhOuKTSgoOvFrJNNKrWFk3h3cUEm3BcXC1eQWWbKBU1UgONhskzv4Juo26BvbjVBs66R06IiZMbtyEdLekAp213BoMSeNrkeXbqs4xdR1RxdUMEmzREi+9Bdj0tJdZoPMubPaJIQPPM3e87UO2RvD2mO0Ax5lVqtUazcPEOPb9lRMRjHEAta0f3Sfl80CMyxhfIOpuQRDnTodoz3Xi3NAcRR8u5E6mMe0jbAc3jeW/qBB0k+ifpYTaLp3NEjcZLoIP7W+iAa7CyxoAPVG0e9x/x3JbsAR4kA/fZ5ovsCnBtdgPiS+3kFHo1tssAOtRxHMNdIHggg4fDdcWvPjv+SMMywdW+m0Bykkz4LuGogV5G4um+4B30CVgcRMt3BwA7/4lAHxmGDqzKYOsk8us4egCI1aQAA4nyEx8kLqYuMS95/C0+MGPNy7/AKuXRJMW7hZATZQGu+NojxMf9R4pdDAAt2pvMczxP3yQs44wTy8b/SEWy/EAtpjjbsE9Y+Z8AgjZpgtnkI07BDR4z4IBiKTQA2L6/wAeKLdJMy2qjmjjHYB/IPigNasSSeGiDjKZaZbu1+dt4RzIsVcbPVeDLDwP5Sfynd2HkgtGrJvruI1ncpDKcD3jdARIm7efZ6TzQfS2R4gVcPTqjRzQfED78U9VCrnsuxZq4EbRu1zge8k6d58ArNUCCHt7kqiLpt7YScO+90DtZwXqQSXAJymEDhqLi45dQWNhQPpHmQo03HVxkDkjzjZZL0wzX3lVwnqi3L7HzKADj8TLi6ZcfxHXu4RogderFpgePjHHml4rEXOpgdzRwB48SoO2I0ga8B2Wv3oE4is2Y94CedgPKEOxDZIgRe4mRP4bzoeO7kl4nHFvwscP1X/x4ymWV72EA/h3A6kDgJuOHqEraJp7VjEm9iRBBHbPzSxig2iBeIDf7QT1ecbR8FKZQLmFt5MkH78O9NUsBYggx84/lBCc8kNk7gzuEbP/AFKdywuaae6NojlJn5R3olhcv2hB0/kEHn98VMqZZ1CQO3wIKAQ2oW62naPOLN9AVHwVX3bSXa3fHO4b80XqZebGNBbsP2VEfgHGRy17It5BBXASdo8T85+Sk4Olba5nvU5mVnZIA+96m0cBAjlCAOyiYjiZ87fNFaB2bgWaP8eik08Fp4ffn5qQ3Bz1YsL9pO9BVauFdJedTfvQqprBtC0U4IQgOd5HI2mDrDdxH1QVik+NEXwJsTu0dzabIKCiWWuvG4oNl9klJ9NtZh+EbLgeMz9CrzVeVSfZXiRsPZvAA7QNPVXiuEEGpMpvDm6eqNSabbIFB8L1OrJlIJlcw9OEDz3Ly5UauIC/SXHe5oOIs42byMXPYFiOY1SA4k75M7+UeS1HphiJ2huYB3uda3YNryWP5hX26gbvJnsFxogXTw8/Ob31008e1DMyBe4UmunkAT3kD6ojjMWZFJnxEQTpc3J5fxPBKpUm0qR2YHEnVxi87/C6CtnLCy5BB5C48DCIZbl20efHjzjcUy/FAukuJk2mST+1osArRkeG4s8ggcw2Aixb2HcieHyoG8a+Eo5l2T7d9k9k/wAozgsnDDEWHGCEFSw+QODuqJBR7DdH3EQWjsOvhvCtGGpBugb4QiFKm06/fYgo9HovchzbbjuhIf0SEkRujt0v5LQqjByjeh1bEMado6Qe2OxBQ8T0eDWnqi6D1skIm3fx7FoYLHGLkE6bwkY/BtFotuQZ/g8p/MprcuaLAEcyrczCMA0TFXAiPseiCoYjANHLioVXAxzVtxWBpmDA53v6qPUwFMiI8J7tEGO9MsmNJ/vAIa7Xk7+UAw74K2LP8ubVpvYZEgiD5ELH69AscWuEEGCg1X2U5oBULSfibH08/VaqL8V8+dCcb7uu0O0O/lpIX0BhKs0w7iASgYq6rtNqYxdW9in6Bsg88BcA4FM1TfVcY5A+5y8mnfcLyCJ02q7FKryId8v/ACWK4XEbVdzgdASD4X9Fq/tarbFE7gdN5J4curtrFMJV+Mz+EDzE+QQTKWLhzn77gffkiGBxHveqbgC5HDgOE7u5Vc17RzPmf4CO5FW6uzMTr8vDXuCCU7D7EvIAFrzNokCeFwefirX0Oio4CCd89vJVvPnxTaNw0GoF7eFrdisfs6rn4vM6koNTwzoADRon6lTZ0UGlUIC415LSZ+iCfSrh2pAXamJEgNu7hG9DmMLjeY5C6JMqtYAGjuGp+qB6nTfG4E6zoPqo9TLmm7jtGd+ngpTXud8XVHAanv3JkVetsgw2dflO5BCxHUIggR3eiRXxA2TJHipjqQ1AjmeHqobyLyEEWhig6WgE753J59ORx8QP5TNOA6d33dcqYkyRw+7IG8SI0t2KDisRAsNPNPVq9p3oNjcXqTeNyCPjMWD8ccYP1Wa9N8CA8V2fC+zv3ce8eiP5znDJI2gT6clWcVjXVQWHrNN/Ds3oBeX1jIA1Blvbw719AdB829/g2E/EBskdmh8IXzvSbBPLy5rZPZXte7rcNpp7CRJQXbEs3lKbuTVYmF2mbIEYp4C5TeFyu2U01o80EsvXl4NsvIIntOyN+KoljACYJb+4AQO3VfPtWg6m5zHgtPwkGxBX1rj2D79V87+1nCinjXECA5gd6g/9UFDeieVYiHN8fn8h5oaTMlKoki/cPmgtlYe9Z3k92ggcYlHOiNU0wLb5uYVOwuPDGgHeI5gHWOBI37pKsuW4zaAiwOjRoOE8Sg1LA5mH2Kn0XCJHwjSeOpKqGS4nZiTyHGVZ6MkDgL6oJtGoSbGG8tTPNT2YiQA0aHfp3nehtN20LGJ1jeFMdXY0CbIFV6n5jv0BgeG9ep4kbhbwj5ofiM7pNOgJ8boHm3S+mDcbkFoxGOmLqDVrDeQFRqnTCbAN8Vz/ANfLo49qCwYqodsCe5OtxcC/BQssBqv6oJOz4J1+Ef2BAGzzPdjSPSFQs16RveYBgeZTnTSu4VjT3C55k6IHhsnq1RZpAOhNgSglYdzDrUYDzl3onvcyTAuN7dI4g8FDwXReuXddoYP1ESeQAMko/l2SmmbEibcR4IK3mGGFKoDB2XCfqtP9k+OAbVpE36rh2XHfuQDPMge+jFiW3BHmEL6D1qrK4LSA0akjdvQbi+DdMylUocwEHUdnkkliBmrVhKptldxFKyYoVroJjn8F5IN7wvILdjRLVi/tvwHVo1osCWTH5htDuGyfFbXjI2VSOnuWjE4KvTIuG7bf3M6w9I70HzcX2+/Rcc9JcuFA8XX7EdyTHwT4d2kclX2p/DVYIQajk2Ic6I++9XKhiTEc1SOgIJaD93V7dhoALUCamYe7kmIA1VVzjpSXu2RYD73Ij0hMthv8lV/C5fALi02uSdyCM/Marz/TYTzNoUZ+T1aku2iTvj4Ry2tFLr5jstB2S6TDKYkbX6nkfh4DehfSXAY+qxlnbJ/9lgI2OEgahAMrO2HFrTTJ5Pn+FLwFWs54ApkgnUCY5qT0Z6EbX++OsdKYIkc3EW7lqGT5LRpDYp0+sIvc+figjdG8udSu5xk79/YrN7kObbUc9y8aOyCSFzAOhxBQUXpHkLP9QKpEz6qbhcFTGrW7PMfJWXOsOHgx4IBTaWHZeLceIQM1sLhwYDQPv1SqQpzcX0AjzUmphGxYfNIAi+yO7VBzF0WgQLhU/J8tazF1GyIJ22giQR2WmDIhWHG4h03shOCLn4uk5ly0kOHFhF/QILxh6m0BeY7vLcnmyEzEHd3KY2nKBhxJ7FGY26kV+qmsOZKCa0wLryQ568gtePKB4kiCDv15hF8fUQTE6oPmnpFlpw+Iq0jox5A/aes3/iQhuzF1o3tmwGziKVYC1Snsm342H1IcPBVV3Rirsl8btI38Ocb4QBYgDndO0W37kmtRc10OEHgVLplopyNdq3OI+pQaV0Je0U4ndH19Vd6Lw5sTb0Wc9BsUDA1O/wCa0jDUmkRHmghYzDtmSbnfwH1UanlD6sSC2lO8Xf3cFdMBTYNGgHjF1NfE2HJBXWZBR2YAid8xf6pDejLXkS90C8AmT27gjr2TeOa572BwA5IA2JwjKDdljb8AAeWvFGsnwYazrauuZ4qDQa17tq9vrz7kQfXiL2QMY7hu0UDDtl/Ic0vHYrbeGNnTyXWURTEzBCB/FYcxMT9EPzDDNLb/AOOxTxm7C0iUHxubMM3sEEXD4ofCdRbtXXNkxb5KhZx0g/rww3187K35VjPeUw/lcc0EXM2ajkgWSYjYxNN27ag99j3XRvMD4qu1G9Yxv+59EGkVReVKY/q9yHYPFe8psf8AmaCe2L+cqex4hBEq1JkL1JnBKxUJVAIEMaV5PgHcvID+LchGJdftRDFVIGqEVqsoBPTHJf8AV4bZHx03CpT5ubfZ/uEjvCyHpA2sa8bToNxciJ5ArdwbKjZ3ljffyRx7w6/rKDPsRklYw4guCHY3BFjTw17Fp1R7qdIwJiyqmH6O4isX1HiGPkX05W5IIPQnEbNS+hI71r+AxIhY9lzdh0EQ5hiNPu8+K0LI8bLef8oL5ha8DvU0Y0afZVZoV5FjcQnPfQOG9BYX42NEijiC8y7Th81WG41xHW4opg8Va8oC7nN3KDiqsWXm4iZ5cdEzXue/XigHmu9hdUgwLH6lVLPs1x2IfsYQDmdQFptCiA3QX1TLcO1lwGjiAAJ521QZjXyjMqDdp7mVeIbZ4+RVexeZ1SSwNfO/aGzC2PFVxF45ILU2do7TQSRwQZbg8G5zpLTtbydVeculjYClZjTaIMR9UHxmZhnD7KB7G5iAYIuhdarJDtFBxGYCrVb2x4qRmJ2R2BBcei9ScOOT3Dzn5o+G2VT6EVtqg7/7D/1arY11kEHEAzqncPqPvcm677peEffuQTHVIXk2SuIC+ZGyGNIMonj2y0oXRZEoFGpAQnN8OKjQR8Q05jePId4RWs21lBeCEAekwO6p/ELH9Q+9OIRjB4YbGw8lsclCzLBdUuE8XAa/ub+r1UfDYnEQHFzKlNuhuHRwIKCrdMcjDam2y5PDWNYPmnOjjXNab2nw5eqteNxJxDdgUtl3E6yEAo9U6AX/AMoLBhn2U5tUGNx3hV0Oi9xHh2olgMUDzQT30p5D1T+FO/duUnDtDhfReqUwNP8AH8IPCpx1XRUBiZMeSivcb8Rv4odUxHW4Rogs9DE2+tlBxuPtrdBsVnAa2JAKruIz4l2xSa6rUOjWifHgO1BZquLaBtPOncq5mPSujt9WbakJyh0WrYnrYuq5g3U6VyP3ONh3DvROl0UwuHA/ptJ41OsT4oKHmvSCviHRRY4gDWPMnRDauBxZBNRsDiT9FoOMzCjSlrYngEBxmZGq6JtwG5BWujdMuq9exbu4oz0gfB7lLpYMFpcLHVCM9fcFBcegpjDE/mefIAfVWig8wshynpw7D/0jTD6bSYgw65k8jeVfck6b4OqAPee7d+V/V89CgOuF0qkyO1Iq1QYIIIi0XnvXmIHjUK8kvcvIDuZuhDaT0QzUSh1FuoQOyoYu5S9jVQ3iDPjwQLd4oZj8A+7qEbe9pMNf9DzQzNum+Gw8tBNV4tss0B5u0VFznpziqshpFFp3M+LvcUGl5VmNIiR1XCQ5u9rhZwI3QgOeV2++lps68c9/jY+KyYY2o1xc17g43JkyTz4p1uaVS5rnPJjig1XD4lsKSyp+U2KqGAzUOAmxCPYfEggEH6ILVgq7tkRcffBT6ta1hftVYwOMi3kiTsWCOaCVUxGoMdq46gCDpKHU6knSycxGODW80AqvkTqtSC+GTeNT2fVWbLMup4enDGgCdRqeZ4oflkxJBkqeSSfv5IE4rPhTmRbdxneqhm2avrO6oKs9fCOcdI7pUilkDWgufc6xy/lBnrsAXG/+URwmUbI0urXUpNaLCOHNCsVWLT8kAytR2Qd1lTc7xMd0n6Kw55mouNDGnBUHMsTtu5BBClcXYXEBLKs6r4cg0qjmj8sy0/2myvuR+0YWGIpkfqZf/iVmAUimg3Oh0nwlQSyszscdkjuK8sTAK8g+o8wbKGuMTuQDpJ7SMJTkUyazv02b/wDo/KVmHSHpfXxUgnYp/kaYB/cdSg0jOOneFoSA73r/AMrLiebtFmnSLpZXxRO07YZuptMDvOpQFxCac6UDgcmq1RceUltKUDULoandhLDeSC1jLYdbQi3IrlHEvpmDfl9Ff8syllRrXOEsc0TyBGo7NVX+kvRp1F5a6+9rtNocfRBGw2YA3uDvCJ4fMW747FWBhXt7E9QqEfdkFnpY5u7w/wAqTRAdBlVqhiwDcR2JVTOg2NmTy39yC9UnQB9E8yoNQqNRz4ECSRPGynsz1gAuO9BcqWPju3SoWKxwcQdY1VIxnSgCSCe5C6/S47hdBfcVjxM8lUc/z0NBDePH15IBjOkdR9hafFBaz9XG8fYQLx2NJ1Nz6IbK450mSvBB1JXVxB5SKajhSaYQSGFdXGLyBxyQ5OPKZegaeU2UtxSSg60pa5TanAEHEumEmEtiDcvZ9iRUwVE6lo2D/aSL9wCNZjl4qs9y7Q/7Tz+E/kceHBZ37Kc1gVaJ3EPHY4QfMea1Sg9rhsuEgoMzx2XGm8seIcLEfPmDxQ+rhRC1PPcpbWYA87Lm/wC3WiY/RU4t5/PWg5tgKtB2zWaWk6H4mP5tdv8AXkEAJ2BHNIGXtFuO6bp/E14koNiMW8/CD3AoDD2tgg+d0JxmXsIlrtnkTZQnCtfVQ69R2hKBuvTAMTKaLRwXYRLLst27us3zP0CCHg8C+qbWA1cdB9SvZ+xtNjabd52id5i11Znw0QAAALKl53W2qp4CyCAury6g8uLq9CBTQn2BNsanWiEDgXl5eQO1XJt6W5MvCBDkkBdI4roCBbQnAkMCW0oOFLYkldaEFk9n9fZx7BuqNLfmPRbXQlsLCeiRjGYc/wDyAeNl9JUsEO5A1hq3fyUirgab6ZY5odTd+EiQO46JkYMtKm4QxZBQ866CNEnDuvr7t9wf2v1HY6e0Kk5lhKtJ2w+mWu4EQe7cRzEhah7SOlLMvw23AdVedmkw7zvcd+yB8hvWWt9omJxQDauGw5YN7x1BzLqpLQgCYv3hHwmPvkq9iTBPHgLlavRGTe4269alWqG3ucO0NJd+VrKbWvcP1OseSovSJwqXo4UYKhtbDfebQq1Hc7EwLSGiBxQCMvol55Ddqe/grJREDggFHLq2CqB1UspunZ924yagmDZs9Xg6yvjcPTrUW1aWhsW72uHxNMbx9EFczGpDSeSoj3SSVec/p7NN3YqMQg9K6FyF0BB1eaF0NTjWoFMCeASWtTwagbheTwheQJeUy5O1kxUQJIXWhcTrAgU0JYXmBKaJQcLUpgXiEpiAlkT4xFE8KrPWF9QUPkvlfBmHMP6mn/mF9R4T4Gn9I9EEyqJUY04M7gnXlUz2tZu/DZbVdTs6oRS2tC0Ps4jnEjvQY/086SMxuMqVYNUNPuqFOTsBjTeo6LuLjJgRaJ3KJg8jY73LsS6p/WJ2BRDCym0GJcWyGjkAI3pjJRSpijtUtt2IFRhcXEe7bJZ1QLTE3PFceIplkn3TfeHYn4ixwbtO3OcTBkggRAG9BKy7MG0v9Sx5pMa5jm030/duqUyTA2Sw7cEayYsJITdfGOdTpMewubRIDalTbMFxEEhmyPyj4nWA1Q6niv6TnsaGbLmtkEl/Wn8RMN0/A1pvqN6y3qvmJIpMJgAn3pFUkxrGyAJQSK2NLne+e2m6uXOY81XnYaWkQWgunR0a2jmpnRHNRh8SaL3D3daA6JLG1PwOaXXgyATzHBVutiTstkNN3aib7Uk675HgmHGSZ37tw5INR6Q5eDSfPArL3UlreMJOX7bjtO91c73ECJPNZY5BGNJe92pJZ5pLQgbFNLDE7sL0IOALq6dV0BBxpXkxXrEGAv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2" name="AutoShape 10" descr="data:image/jpeg;base64,/9j/4AAQSkZJRgABAQAAAQABAAD/2wCEAAkGBxQTEhUUExQWFhUXGBwXGRcYGB0XFxUYHBgcGBcYGhgaHCggHBolHRcUITEhJSkrLi4uFx8zODMsNygtLisBCgoKBQUFDgUFDisZExkrKysrKysrKysrKysrKysrKysrKysrKysrKysrKysrKysrKysrKysrKysrKysrKysrK//AABEIAO0A1QMBIgACEQEDEQH/xAAcAAABBQEBAQAAAAAAAAAAAAAFAgMEBgcBAAj/xAA/EAABAwIDBAcGBQMEAQUAAAABAAIRAyEEBTESQVFhBiJxgZGhsQcTMsHR8EJSYnLhI4LxFDOistIVQ2Nzkv/EABQBAQAAAAAAAAAAAAAAAAAAAAD/xAAUEQEAAAAAAAAAAAAAAAAAAAAA/9oADAMBAAIRAxEAPwDZA0QoDhdE3CyH1NUHms3rtVtk9TFl18Qgh0cOnXM3Lm2o2bZoyi3acY4C0nsCCeGQFCxlZo19D6qn5t7QdkQ0ePxH+2ZHf3ws96T9OK9YFhOyOR+QJBB4oNUzDpphaEtdUgt1gE93+VnOf+06rUP9N2w0bgNeBlZ5isS913Ek8Tcn7hMNHh9wgPZn0qxFQXqvseMWPIQgj6zjqTNv5XadPatvO709Er/TkBvNBFDtTz+/knGVCl16EffFSaOFtJFviPf/ABCBhtbnHdKkMxJtoOZ1Ph87JH+mJOkD5JyqwzG/U204Ac0BDC451O7XkHtIPkUbwHTOozqk7Q539QZKqlVkeBM9n827uaGbW+UG4ZF0zDnAEwTaHNA5CDInshXGjUFUAiF814DFPbdrjbvWodAukRcdjah7bFpuHjcRwKDTWUyBYJr3cm6k0Kwc2RvTbnQUEepSSaYhOuKTSgoOvFrJNNKrWFk3h3cUEm3BcXC1eQWWbKBU1UgONhskzv4Juo26BvbjVBs66R06IiZMbtyEdLekAp213BoMSeNrkeXbqs4xdR1RxdUMEmzREi+9Bdj0tJdZoPMubPaJIQPPM3e87UO2RvD2mO0Ax5lVqtUazcPEOPb9lRMRjHEAta0f3Sfl80CMyxhfIOpuQRDnTodoz3Xi3NAcRR8u5E6mMe0jbAc3jeW/qBB0k+ifpYTaLp3NEjcZLoIP7W+iAa7CyxoAPVG0e9x/x3JbsAR4kA/fZ5ovsCnBtdgPiS+3kFHo1tssAOtRxHMNdIHggg4fDdcWvPjv+SMMywdW+m0Bykkz4LuGogV5G4um+4B30CVgcRMt3BwA7/4lAHxmGDqzKYOsk8us4egCI1aQAA4nyEx8kLqYuMS95/C0+MGPNy7/AKuXRJMW7hZATZQGu+NojxMf9R4pdDAAt2pvMczxP3yQs44wTy8b/SEWy/EAtpjjbsE9Y+Z8AgjZpgtnkI07BDR4z4IBiKTQA2L6/wAeKLdJMy2qjmjjHYB/IPigNasSSeGiDjKZaZbu1+dt4RzIsVcbPVeDLDwP5Sfynd2HkgtGrJvruI1ncpDKcD3jdARIm7efZ6TzQfS2R4gVcPTqjRzQfED78U9VCrnsuxZq4EbRu1zge8k6d58ArNUCCHt7kqiLpt7YScO+90DtZwXqQSXAJymEDhqLi45dQWNhQPpHmQo03HVxkDkjzjZZL0wzX3lVwnqi3L7HzKADj8TLi6ZcfxHXu4RogderFpgePjHHml4rEXOpgdzRwB48SoO2I0ga8B2Wv3oE4is2Y94CedgPKEOxDZIgRe4mRP4bzoeO7kl4nHFvwscP1X/x4ymWV72EA/h3A6kDgJuOHqEraJp7VjEm9iRBBHbPzSxig2iBeIDf7QT1ecbR8FKZQLmFt5MkH78O9NUsBYggx84/lBCc8kNk7gzuEbP/AFKdywuaae6NojlJn5R3olhcv2hB0/kEHn98VMqZZ1CQO3wIKAQ2oW62naPOLN9AVHwVX3bSXa3fHO4b80XqZebGNBbsP2VEfgHGRy17It5BBXASdo8T85+Sk4Olba5nvU5mVnZIA+96m0cBAjlCAOyiYjiZ87fNFaB2bgWaP8eik08Fp4ffn5qQ3Bz1YsL9pO9BVauFdJedTfvQqprBtC0U4IQgOd5HI2mDrDdxH1QVik+NEXwJsTu0dzabIKCiWWuvG4oNl9klJ9NtZh+EbLgeMz9CrzVeVSfZXiRsPZvAA7QNPVXiuEEGpMpvDm6eqNSabbIFB8L1OrJlIJlcw9OEDz3Ly5UauIC/SXHe5oOIs42byMXPYFiOY1SA4k75M7+UeS1HphiJ2huYB3uda3YNryWP5hX26gbvJnsFxogXTw8/Ob31008e1DMyBe4UmunkAT3kD6ojjMWZFJnxEQTpc3J5fxPBKpUm0qR2YHEnVxi87/C6CtnLCy5BB5C48DCIZbl20efHjzjcUy/FAukuJk2mST+1osArRkeG4s8ggcw2Aixb2HcieHyoG8a+Eo5l2T7d9k9k/wAozgsnDDEWHGCEFSw+QODuqJBR7DdH3EQWjsOvhvCtGGpBugb4QiFKm06/fYgo9HovchzbbjuhIf0SEkRujt0v5LQqjByjeh1bEMado6Qe2OxBQ8T0eDWnqi6D1skIm3fx7FoYLHGLkE6bwkY/BtFotuQZ/g8p/MprcuaLAEcyrczCMA0TFXAiPseiCoYjANHLioVXAxzVtxWBpmDA53v6qPUwFMiI8J7tEGO9MsmNJ/vAIa7Xk7+UAw74K2LP8ubVpvYZEgiD5ELH69AscWuEEGCg1X2U5oBULSfibH08/VaqL8V8+dCcb7uu0O0O/lpIX0BhKs0w7iASgYq6rtNqYxdW9in6Bsg88BcA4FM1TfVcY5A+5y8mnfcLyCJ02q7FKryId8v/ACWK4XEbVdzgdASD4X9Fq/tarbFE7gdN5J4curtrFMJV+Mz+EDzE+QQTKWLhzn77gffkiGBxHveqbgC5HDgOE7u5Vc17RzPmf4CO5FW6uzMTr8vDXuCCU7D7EvIAFrzNokCeFwefirX0Oio4CCd89vJVvPnxTaNw0GoF7eFrdisfs6rn4vM6koNTwzoADRon6lTZ0UGlUIC415LSZ+iCfSrh2pAXamJEgNu7hG9DmMLjeY5C6JMqtYAGjuGp+qB6nTfG4E6zoPqo9TLmm7jtGd+ngpTXud8XVHAanv3JkVetsgw2dflO5BCxHUIggR3eiRXxA2TJHipjqQ1AjmeHqobyLyEEWhig6WgE753J59ORx8QP5TNOA6d33dcqYkyRw+7IG8SI0t2KDisRAsNPNPVq9p3oNjcXqTeNyCPjMWD8ccYP1Wa9N8CA8V2fC+zv3ce8eiP5znDJI2gT6clWcVjXVQWHrNN/Ds3oBeX1jIA1Blvbw719AdB829/g2E/EBskdmh8IXzvSbBPLy5rZPZXte7rcNpp7CRJQXbEs3lKbuTVYmF2mbIEYp4C5TeFyu2U01o80EsvXl4NsvIIntOyN+KoljACYJb+4AQO3VfPtWg6m5zHgtPwkGxBX1rj2D79V87+1nCinjXECA5gd6g/9UFDeieVYiHN8fn8h5oaTMlKoki/cPmgtlYe9Z3k92ggcYlHOiNU0wLb5uYVOwuPDGgHeI5gHWOBI37pKsuW4zaAiwOjRoOE8Sg1LA5mH2Kn0XCJHwjSeOpKqGS4nZiTyHGVZ6MkDgL6oJtGoSbGG8tTPNT2YiQA0aHfp3nehtN20LGJ1jeFMdXY0CbIFV6n5jv0BgeG9ep4kbhbwj5ofiM7pNOgJ8boHm3S+mDcbkFoxGOmLqDVrDeQFRqnTCbAN8Vz/ANfLo49qCwYqodsCe5OtxcC/BQssBqv6oJOz4J1+Ef2BAGzzPdjSPSFQs16RveYBgeZTnTSu4VjT3C55k6IHhsnq1RZpAOhNgSglYdzDrUYDzl3onvcyTAuN7dI4g8FDwXReuXddoYP1ESeQAMko/l2SmmbEibcR4IK3mGGFKoDB2XCfqtP9k+OAbVpE36rh2XHfuQDPMge+jFiW3BHmEL6D1qrK4LSA0akjdvQbi+DdMylUocwEHUdnkkliBmrVhKptldxFKyYoVroJjn8F5IN7wvILdjRLVi/tvwHVo1osCWTH5htDuGyfFbXjI2VSOnuWjE4KvTIuG7bf3M6w9I70HzcX2+/Rcc9JcuFA8XX7EdyTHwT4d2kclX2p/DVYIQajk2Ic6I++9XKhiTEc1SOgIJaD93V7dhoALUCamYe7kmIA1VVzjpSXu2RYD73Ij0hMthv8lV/C5fALi02uSdyCM/Marz/TYTzNoUZ+T1aku2iTvj4Ry2tFLr5jstB2S6TDKYkbX6nkfh4DehfSXAY+qxlnbJ/9lgI2OEgahAMrO2HFrTTJ5Pn+FLwFWs54ApkgnUCY5qT0Z6EbX++OsdKYIkc3EW7lqGT5LRpDYp0+sIvc+figjdG8udSu5xk79/YrN7kObbUc9y8aOyCSFzAOhxBQUXpHkLP9QKpEz6qbhcFTGrW7PMfJWXOsOHgx4IBTaWHZeLceIQM1sLhwYDQPv1SqQpzcX0AjzUmphGxYfNIAi+yO7VBzF0WgQLhU/J8tazF1GyIJ22giQR2WmDIhWHG4h03shOCLn4uk5ly0kOHFhF/QILxh6m0BeY7vLcnmyEzEHd3KY2nKBhxJ7FGY26kV+qmsOZKCa0wLryQ568gtePKB4kiCDv15hF8fUQTE6oPmnpFlpw+Iq0jox5A/aes3/iQhuzF1o3tmwGziKVYC1Snsm342H1IcPBVV3Rirsl8btI38Ocb4QBYgDndO0W37kmtRc10OEHgVLplopyNdq3OI+pQaV0Je0U4ndH19Vd6Lw5sTb0Wc9BsUDA1O/wCa0jDUmkRHmghYzDtmSbnfwH1UanlD6sSC2lO8Xf3cFdMBTYNGgHjF1NfE2HJBXWZBR2YAid8xf6pDejLXkS90C8AmT27gjr2TeOa572BwA5IA2JwjKDdljb8AAeWvFGsnwYazrauuZ4qDQa17tq9vrz7kQfXiL2QMY7hu0UDDtl/Ic0vHYrbeGNnTyXWURTEzBCB/FYcxMT9EPzDDNLb/AOOxTxm7C0iUHxubMM3sEEXD4ofCdRbtXXNkxb5KhZx0g/rww3187K35VjPeUw/lcc0EXM2ajkgWSYjYxNN27ag99j3XRvMD4qu1G9Yxv+59EGkVReVKY/q9yHYPFe8psf8AmaCe2L+cqex4hBEq1JkL1JnBKxUJVAIEMaV5PgHcvID+LchGJdftRDFVIGqEVqsoBPTHJf8AV4bZHx03CpT5ubfZ/uEjvCyHpA2sa8bToNxciJ5ArdwbKjZ3ljffyRx7w6/rKDPsRklYw4guCHY3BFjTw17Fp1R7qdIwJiyqmH6O4isX1HiGPkX05W5IIPQnEbNS+hI71r+AxIhY9lzdh0EQ5hiNPu8+K0LI8bLef8oL5ha8DvU0Y0afZVZoV5FjcQnPfQOG9BYX42NEijiC8y7Th81WG41xHW4opg8Va8oC7nN3KDiqsWXm4iZ5cdEzXue/XigHmu9hdUgwLH6lVLPs1x2IfsYQDmdQFptCiA3QX1TLcO1lwGjiAAJ521QZjXyjMqDdp7mVeIbZ4+RVexeZ1SSwNfO/aGzC2PFVxF45ILU2do7TQSRwQZbg8G5zpLTtbydVeculjYClZjTaIMR9UHxmZhnD7KB7G5iAYIuhdarJDtFBxGYCrVb2x4qRmJ2R2BBcei9ScOOT3Dzn5o+G2VT6EVtqg7/7D/1arY11kEHEAzqncPqPvcm677peEffuQTHVIXk2SuIC+ZGyGNIMonj2y0oXRZEoFGpAQnN8OKjQR8Q05jePId4RWs21lBeCEAekwO6p/ELH9Q+9OIRjB4YbGw8lsclCzLBdUuE8XAa/ub+r1UfDYnEQHFzKlNuhuHRwIKCrdMcjDam2y5PDWNYPmnOjjXNab2nw5eqteNxJxDdgUtl3E6yEAo9U6AX/AMoLBhn2U5tUGNx3hV0Oi9xHh2olgMUDzQT30p5D1T+FO/duUnDtDhfReqUwNP8AH8IPCpx1XRUBiZMeSivcb8Rv4odUxHW4Rogs9DE2+tlBxuPtrdBsVnAa2JAKruIz4l2xSa6rUOjWifHgO1BZquLaBtPOncq5mPSujt9WbakJyh0WrYnrYuq5g3U6VyP3ONh3DvROl0UwuHA/ptJ41OsT4oKHmvSCviHRRY4gDWPMnRDauBxZBNRsDiT9FoOMzCjSlrYngEBxmZGq6JtwG5BWujdMuq9exbu4oz0gfB7lLpYMFpcLHVCM9fcFBcegpjDE/mefIAfVWig8wshynpw7D/0jTD6bSYgw65k8jeVfck6b4OqAPee7d+V/V89CgOuF0qkyO1Iq1QYIIIi0XnvXmIHjUK8kvcvIDuZuhDaT0QzUSh1FuoQOyoYu5S9jVQ3iDPjwQLd4oZj8A+7qEbe9pMNf9DzQzNum+Gw8tBNV4tss0B5u0VFznpziqshpFFp3M+LvcUGl5VmNIiR1XCQ5u9rhZwI3QgOeV2++lps68c9/jY+KyYY2o1xc17g43JkyTz4p1uaVS5rnPJjig1XD4lsKSyp+U2KqGAzUOAmxCPYfEggEH6ILVgq7tkRcffBT6ta1hftVYwOMi3kiTsWCOaCVUxGoMdq46gCDpKHU6knSycxGODW80AqvkTqtSC+GTeNT2fVWbLMup4enDGgCdRqeZ4oflkxJBkqeSSfv5IE4rPhTmRbdxneqhm2avrO6oKs9fCOcdI7pUilkDWgufc6xy/lBnrsAXG/+URwmUbI0urXUpNaLCOHNCsVWLT8kAytR2Qd1lTc7xMd0n6Kw55mouNDGnBUHMsTtu5BBClcXYXEBLKs6r4cg0qjmj8sy0/2myvuR+0YWGIpkfqZf/iVmAUimg3Oh0nwlQSyszscdkjuK8sTAK8g+o8wbKGuMTuQDpJ7SMJTkUyazv02b/wDo/KVmHSHpfXxUgnYp/kaYB/cdSg0jOOneFoSA73r/AMrLiebtFmnSLpZXxRO07YZuptMDvOpQFxCac6UDgcmq1RceUltKUDULoandhLDeSC1jLYdbQi3IrlHEvpmDfl9Ff8syllRrXOEsc0TyBGo7NVX+kvRp1F5a6+9rtNocfRBGw2YA3uDvCJ4fMW747FWBhXt7E9QqEfdkFnpY5u7w/wAqTRAdBlVqhiwDcR2JVTOg2NmTy39yC9UnQB9E8yoNQqNRz4ECSRPGynsz1gAuO9BcqWPju3SoWKxwcQdY1VIxnSgCSCe5C6/S47hdBfcVjxM8lUc/z0NBDePH15IBjOkdR9hafFBaz9XG8fYQLx2NJ1Nz6IbK450mSvBB1JXVxB5SKajhSaYQSGFdXGLyBxyQ5OPKZegaeU2UtxSSg60pa5TanAEHEumEmEtiDcvZ9iRUwVE6lo2D/aSL9wCNZjl4qs9y7Q/7Tz+E/kceHBZ37Kc1gVaJ3EPHY4QfMea1Sg9rhsuEgoMzx2XGm8seIcLEfPmDxQ+rhRC1PPcpbWYA87Lm/wC3WiY/RU4t5/PWg5tgKtB2zWaWk6H4mP5tdv8AXkEAJ2BHNIGXtFuO6bp/E14koNiMW8/CD3AoDD2tgg+d0JxmXsIlrtnkTZQnCtfVQ69R2hKBuvTAMTKaLRwXYRLLst27us3zP0CCHg8C+qbWA1cdB9SvZ+xtNjabd52id5i11Znw0QAAALKl53W2qp4CyCAury6g8uLq9CBTQn2BNsanWiEDgXl5eQO1XJt6W5MvCBDkkBdI4roCBbQnAkMCW0oOFLYkldaEFk9n9fZx7BuqNLfmPRbXQlsLCeiRjGYc/wDyAeNl9JUsEO5A1hq3fyUirgab6ZY5odTd+EiQO46JkYMtKm4QxZBQ866CNEnDuvr7t9wf2v1HY6e0Kk5lhKtJ2w+mWu4EQe7cRzEhah7SOlLMvw23AdVedmkw7zvcd+yB8hvWWt9omJxQDauGw5YN7x1BzLqpLQgCYv3hHwmPvkq9iTBPHgLlavRGTe4269alWqG3ucO0NJd+VrKbWvcP1OseSovSJwqXo4UYKhtbDfebQq1Hc7EwLSGiBxQCMvol55Ddqe/grJREDggFHLq2CqB1UspunZ924yagmDZs9Xg6yvjcPTrUW1aWhsW72uHxNMbx9EFczGpDSeSoj3SSVec/p7NN3YqMQg9K6FyF0BB1eaF0NTjWoFMCeASWtTwagbheTwheQJeUy5O1kxUQJIXWhcTrAgU0JYXmBKaJQcLUpgXiEpiAlkT4xFE8KrPWF9QUPkvlfBmHMP6mn/mF9R4T4Gn9I9EEyqJUY04M7gnXlUz2tZu/DZbVdTs6oRS2tC0Ps4jnEjvQY/086SMxuMqVYNUNPuqFOTsBjTeo6LuLjJgRaJ3KJg8jY73LsS6p/WJ2BRDCym0GJcWyGjkAI3pjJRSpijtUtt2IFRhcXEe7bJZ1QLTE3PFceIplkn3TfeHYn4ixwbtO3OcTBkggRAG9BKy7MG0v9Sx5pMa5jm030/duqUyTA2Sw7cEayYsJITdfGOdTpMewubRIDalTbMFxEEhmyPyj4nWA1Q6niv6TnsaGbLmtkEl/Wn8RMN0/A1pvqN6y3qvmJIpMJgAn3pFUkxrGyAJQSK2NLne+e2m6uXOY81XnYaWkQWgunR0a2jmpnRHNRh8SaL3D3daA6JLG1PwOaXXgyATzHBVutiTstkNN3aib7Uk675HgmHGSZ37tw5INR6Q5eDSfPArL3UlreMJOX7bjtO91c73ECJPNZY5BGNJe92pJZ5pLQgbFNLDE7sL0IOALq6dV0BBxpXkxXrEGAv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4" name="AutoShape 12" descr="data:image/jpeg;base64,/9j/4AAQSkZJRgABAQAAAQABAAD/2wCEAAkGBxQTEhUUExQWFhUXGBwXGRcYGB0XFxUYHBgcGBcYGhgaHCggHBolHRcUITEhJSkrLi4uFx8zODMsNygtLisBCgoKBQUFDgUFDisZExkrKysrKysrKysrKysrKysrKysrKysrKysrKysrKysrKysrKysrKysrKysrKysrKysrK//AABEIAO0A1QMBIgACEQEDEQH/xAAcAAABBQEBAQAAAAAAAAAAAAAFAgMEBgcBAAj/xAA/EAABAwIDBAcGBQMEAQUAAAABAAIRAyEEBTESQVFhBiJxgZGhsQcTMsHR8EJSYnLhI4LxFDOistIVQ2Nzkv/EABQBAQAAAAAAAAAAAAAAAAAAAAD/xAAUEQEAAAAAAAAAAAAAAAAAAAAA/9oADAMBAAIRAxEAPwDZA0QoDhdE3CyH1NUHms3rtVtk9TFl18Qgh0cOnXM3Lm2o2bZoyi3acY4C0nsCCeGQFCxlZo19D6qn5t7QdkQ0ePxH+2ZHf3ws96T9OK9YFhOyOR+QJBB4oNUzDpphaEtdUgt1gE93+VnOf+06rUP9N2w0bgNeBlZ5isS913Ek8Tcn7hMNHh9wgPZn0qxFQXqvseMWPIQgj6zjqTNv5XadPatvO709Er/TkBvNBFDtTz+/knGVCl16EffFSaOFtJFviPf/ABCBhtbnHdKkMxJtoOZ1Ph87JH+mJOkD5JyqwzG/U204Ac0BDC451O7XkHtIPkUbwHTOozqk7Q539QZKqlVkeBM9n827uaGbW+UG4ZF0zDnAEwTaHNA5CDInshXGjUFUAiF814DFPbdrjbvWodAukRcdjah7bFpuHjcRwKDTWUyBYJr3cm6k0Kwc2RvTbnQUEepSSaYhOuKTSgoOvFrJNNKrWFk3h3cUEm3BcXC1eQWWbKBU1UgONhskzv4Juo26BvbjVBs66R06IiZMbtyEdLekAp213BoMSeNrkeXbqs4xdR1RxdUMEmzREi+9Bdj0tJdZoPMubPaJIQPPM3e87UO2RvD2mO0Ax5lVqtUazcPEOPb9lRMRjHEAta0f3Sfl80CMyxhfIOpuQRDnTodoz3Xi3NAcRR8u5E6mMe0jbAc3jeW/qBB0k+ifpYTaLp3NEjcZLoIP7W+iAa7CyxoAPVG0e9x/x3JbsAR4kA/fZ5ovsCnBtdgPiS+3kFHo1tssAOtRxHMNdIHggg4fDdcWvPjv+SMMywdW+m0Bykkz4LuGogV5G4um+4B30CVgcRMt3BwA7/4lAHxmGDqzKYOsk8us4egCI1aQAA4nyEx8kLqYuMS95/C0+MGPNy7/AKuXRJMW7hZATZQGu+NojxMf9R4pdDAAt2pvMczxP3yQs44wTy8b/SEWy/EAtpjjbsE9Y+Z8AgjZpgtnkI07BDR4z4IBiKTQA2L6/wAeKLdJMy2qjmjjHYB/IPigNasSSeGiDjKZaZbu1+dt4RzIsVcbPVeDLDwP5Sfynd2HkgtGrJvruI1ncpDKcD3jdARIm7efZ6TzQfS2R4gVcPTqjRzQfED78U9VCrnsuxZq4EbRu1zge8k6d58ArNUCCHt7kqiLpt7YScO+90DtZwXqQSXAJymEDhqLi45dQWNhQPpHmQo03HVxkDkjzjZZL0wzX3lVwnqi3L7HzKADj8TLi6ZcfxHXu4RogderFpgePjHHml4rEXOpgdzRwB48SoO2I0ga8B2Wv3oE4is2Y94CedgPKEOxDZIgRe4mRP4bzoeO7kl4nHFvwscP1X/x4ymWV72EA/h3A6kDgJuOHqEraJp7VjEm9iRBBHbPzSxig2iBeIDf7QT1ecbR8FKZQLmFt5MkH78O9NUsBYggx84/lBCc8kNk7gzuEbP/AFKdywuaae6NojlJn5R3olhcv2hB0/kEHn98VMqZZ1CQO3wIKAQ2oW62naPOLN9AVHwVX3bSXa3fHO4b80XqZebGNBbsP2VEfgHGRy17It5BBXASdo8T85+Sk4Olba5nvU5mVnZIA+96m0cBAjlCAOyiYjiZ87fNFaB2bgWaP8eik08Fp4ffn5qQ3Bz1YsL9pO9BVauFdJedTfvQqprBtC0U4IQgOd5HI2mDrDdxH1QVik+NEXwJsTu0dzabIKCiWWuvG4oNl9klJ9NtZh+EbLgeMz9CrzVeVSfZXiRsPZvAA7QNPVXiuEEGpMpvDm6eqNSabbIFB8L1OrJlIJlcw9OEDz3Ly5UauIC/SXHe5oOIs42byMXPYFiOY1SA4k75M7+UeS1HphiJ2huYB3uda3YNryWP5hX26gbvJnsFxogXTw8/Ob31008e1DMyBe4UmunkAT3kD6ojjMWZFJnxEQTpc3J5fxPBKpUm0qR2YHEnVxi87/C6CtnLCy5BB5C48DCIZbl20efHjzjcUy/FAukuJk2mST+1osArRkeG4s8ggcw2Aixb2HcieHyoG8a+Eo5l2T7d9k9k/wAozgsnDDEWHGCEFSw+QODuqJBR7DdH3EQWjsOvhvCtGGpBugb4QiFKm06/fYgo9HovchzbbjuhIf0SEkRujt0v5LQqjByjeh1bEMado6Qe2OxBQ8T0eDWnqi6D1skIm3fx7FoYLHGLkE6bwkY/BtFotuQZ/g8p/MprcuaLAEcyrczCMA0TFXAiPseiCoYjANHLioVXAxzVtxWBpmDA53v6qPUwFMiI8J7tEGO9MsmNJ/vAIa7Xk7+UAw74K2LP8ubVpvYZEgiD5ELH69AscWuEEGCg1X2U5oBULSfibH08/VaqL8V8+dCcb7uu0O0O/lpIX0BhKs0w7iASgYq6rtNqYxdW9in6Bsg88BcA4FM1TfVcY5A+5y8mnfcLyCJ02q7FKryId8v/ACWK4XEbVdzgdASD4X9Fq/tarbFE7gdN5J4curtrFMJV+Mz+EDzE+QQTKWLhzn77gffkiGBxHveqbgC5HDgOE7u5Vc17RzPmf4CO5FW6uzMTr8vDXuCCU7D7EvIAFrzNokCeFwefirX0Oio4CCd89vJVvPnxTaNw0GoF7eFrdisfs6rn4vM6koNTwzoADRon6lTZ0UGlUIC415LSZ+iCfSrh2pAXamJEgNu7hG9DmMLjeY5C6JMqtYAGjuGp+qB6nTfG4E6zoPqo9TLmm7jtGd+ngpTXud8XVHAanv3JkVetsgw2dflO5BCxHUIggR3eiRXxA2TJHipjqQ1AjmeHqobyLyEEWhig6WgE753J59ORx8QP5TNOA6d33dcqYkyRw+7IG8SI0t2KDisRAsNPNPVq9p3oNjcXqTeNyCPjMWD8ccYP1Wa9N8CA8V2fC+zv3ce8eiP5znDJI2gT6clWcVjXVQWHrNN/Ds3oBeX1jIA1Blvbw719AdB829/g2E/EBskdmh8IXzvSbBPLy5rZPZXte7rcNpp7CRJQXbEs3lKbuTVYmF2mbIEYp4C5TeFyu2U01o80EsvXl4NsvIIntOyN+KoljACYJb+4AQO3VfPtWg6m5zHgtPwkGxBX1rj2D79V87+1nCinjXECA5gd6g/9UFDeieVYiHN8fn8h5oaTMlKoki/cPmgtlYe9Z3k92ggcYlHOiNU0wLb5uYVOwuPDGgHeI5gHWOBI37pKsuW4zaAiwOjRoOE8Sg1LA5mH2Kn0XCJHwjSeOpKqGS4nZiTyHGVZ6MkDgL6oJtGoSbGG8tTPNT2YiQA0aHfp3nehtN20LGJ1jeFMdXY0CbIFV6n5jv0BgeG9ep4kbhbwj5ofiM7pNOgJ8boHm3S+mDcbkFoxGOmLqDVrDeQFRqnTCbAN8Vz/ANfLo49qCwYqodsCe5OtxcC/BQssBqv6oJOz4J1+Ef2BAGzzPdjSPSFQs16RveYBgeZTnTSu4VjT3C55k6IHhsnq1RZpAOhNgSglYdzDrUYDzl3onvcyTAuN7dI4g8FDwXReuXddoYP1ESeQAMko/l2SmmbEibcR4IK3mGGFKoDB2XCfqtP9k+OAbVpE36rh2XHfuQDPMge+jFiW3BHmEL6D1qrK4LSA0akjdvQbi+DdMylUocwEHUdnkkliBmrVhKptldxFKyYoVroJjn8F5IN7wvILdjRLVi/tvwHVo1osCWTH5htDuGyfFbXjI2VSOnuWjE4KvTIuG7bf3M6w9I70HzcX2+/Rcc9JcuFA8XX7EdyTHwT4d2kclX2p/DVYIQajk2Ic6I++9XKhiTEc1SOgIJaD93V7dhoALUCamYe7kmIA1VVzjpSXu2RYD73Ij0hMthv8lV/C5fALi02uSdyCM/Marz/TYTzNoUZ+T1aku2iTvj4Ry2tFLr5jstB2S6TDKYkbX6nkfh4DehfSXAY+qxlnbJ/9lgI2OEgahAMrO2HFrTTJ5Pn+FLwFWs54ApkgnUCY5qT0Z6EbX++OsdKYIkc3EW7lqGT5LRpDYp0+sIvc+figjdG8udSu5xk79/YrN7kObbUc9y8aOyCSFzAOhxBQUXpHkLP9QKpEz6qbhcFTGrW7PMfJWXOsOHgx4IBTaWHZeLceIQM1sLhwYDQPv1SqQpzcX0AjzUmphGxYfNIAi+yO7VBzF0WgQLhU/J8tazF1GyIJ22giQR2WmDIhWHG4h03shOCLn4uk5ly0kOHFhF/QILxh6m0BeY7vLcnmyEzEHd3KY2nKBhxJ7FGY26kV+qmsOZKCa0wLryQ568gtePKB4kiCDv15hF8fUQTE6oPmnpFlpw+Iq0jox5A/aes3/iQhuzF1o3tmwGziKVYC1Snsm342H1IcPBVV3Rirsl8btI38Ocb4QBYgDndO0W37kmtRc10OEHgVLplopyNdq3OI+pQaV0Je0U4ndH19Vd6Lw5sTb0Wc9BsUDA1O/wCa0jDUmkRHmghYzDtmSbnfwH1UanlD6sSC2lO8Xf3cFdMBTYNGgHjF1NfE2HJBXWZBR2YAid8xf6pDejLXkS90C8AmT27gjr2TeOa572BwA5IA2JwjKDdljb8AAeWvFGsnwYazrauuZ4qDQa17tq9vrz7kQfXiL2QMY7hu0UDDtl/Ic0vHYrbeGNnTyXWURTEzBCB/FYcxMT9EPzDDNLb/AOOxTxm7C0iUHxubMM3sEEXD4ofCdRbtXXNkxb5KhZx0g/rww3187K35VjPeUw/lcc0EXM2ajkgWSYjYxNN27ag99j3XRvMD4qu1G9Yxv+59EGkVReVKY/q9yHYPFe8psf8AmaCe2L+cqex4hBEq1JkL1JnBKxUJVAIEMaV5PgHcvID+LchGJdftRDFVIGqEVqsoBPTHJf8AV4bZHx03CpT5ubfZ/uEjvCyHpA2sa8bToNxciJ5ArdwbKjZ3ljffyRx7w6/rKDPsRklYw4guCHY3BFjTw17Fp1R7qdIwJiyqmH6O4isX1HiGPkX05W5IIPQnEbNS+hI71r+AxIhY9lzdh0EQ5hiNPu8+K0LI8bLef8oL5ha8DvU0Y0afZVZoV5FjcQnPfQOG9BYX42NEijiC8y7Th81WG41xHW4opg8Va8oC7nN3KDiqsWXm4iZ5cdEzXue/XigHmu9hdUgwLH6lVLPs1x2IfsYQDmdQFptCiA3QX1TLcO1lwGjiAAJ521QZjXyjMqDdp7mVeIbZ4+RVexeZ1SSwNfO/aGzC2PFVxF45ILU2do7TQSRwQZbg8G5zpLTtbydVeculjYClZjTaIMR9UHxmZhnD7KB7G5iAYIuhdarJDtFBxGYCrVb2x4qRmJ2R2BBcei9ScOOT3Dzn5o+G2VT6EVtqg7/7D/1arY11kEHEAzqncPqPvcm677peEffuQTHVIXk2SuIC+ZGyGNIMonj2y0oXRZEoFGpAQnN8OKjQR8Q05jePId4RWs21lBeCEAekwO6p/ELH9Q+9OIRjB4YbGw8lsclCzLBdUuE8XAa/ub+r1UfDYnEQHFzKlNuhuHRwIKCrdMcjDam2y5PDWNYPmnOjjXNab2nw5eqteNxJxDdgUtl3E6yEAo9U6AX/AMoLBhn2U5tUGNx3hV0Oi9xHh2olgMUDzQT30p5D1T+FO/duUnDtDhfReqUwNP8AH8IPCpx1XRUBiZMeSivcb8Rv4odUxHW4Rogs9DE2+tlBxuPtrdBsVnAa2JAKruIz4l2xSa6rUOjWifHgO1BZquLaBtPOncq5mPSujt9WbakJyh0WrYnrYuq5g3U6VyP3ONh3DvROl0UwuHA/ptJ41OsT4oKHmvSCviHRRY4gDWPMnRDauBxZBNRsDiT9FoOMzCjSlrYngEBxmZGq6JtwG5BWujdMuq9exbu4oz0gfB7lLpYMFpcLHVCM9fcFBcegpjDE/mefIAfVWig8wshynpw7D/0jTD6bSYgw65k8jeVfck6b4OqAPee7d+V/V89CgOuF0qkyO1Iq1QYIIIi0XnvXmIHjUK8kvcvIDuZuhDaT0QzUSh1FuoQOyoYu5S9jVQ3iDPjwQLd4oZj8A+7qEbe9pMNf9DzQzNum+Gw8tBNV4tss0B5u0VFznpziqshpFFp3M+LvcUGl5VmNIiR1XCQ5u9rhZwI3QgOeV2++lps68c9/jY+KyYY2o1xc17g43JkyTz4p1uaVS5rnPJjig1XD4lsKSyp+U2KqGAzUOAmxCPYfEggEH6ILVgq7tkRcffBT6ta1hftVYwOMi3kiTsWCOaCVUxGoMdq46gCDpKHU6knSycxGODW80AqvkTqtSC+GTeNT2fVWbLMup4enDGgCdRqeZ4oflkxJBkqeSSfv5IE4rPhTmRbdxneqhm2avrO6oKs9fCOcdI7pUilkDWgufc6xy/lBnrsAXG/+URwmUbI0urXUpNaLCOHNCsVWLT8kAytR2Qd1lTc7xMd0n6Kw55mouNDGnBUHMsTtu5BBClcXYXEBLKs6r4cg0qjmj8sy0/2myvuR+0YWGIpkfqZf/iVmAUimg3Oh0nwlQSyszscdkjuK8sTAK8g+o8wbKGuMTuQDpJ7SMJTkUyazv02b/wDo/KVmHSHpfXxUgnYp/kaYB/cdSg0jOOneFoSA73r/AMrLiebtFmnSLpZXxRO07YZuptMDvOpQFxCac6UDgcmq1RceUltKUDULoandhLDeSC1jLYdbQi3IrlHEvpmDfl9Ff8syllRrXOEsc0TyBGo7NVX+kvRp1F5a6+9rtNocfRBGw2YA3uDvCJ4fMW747FWBhXt7E9QqEfdkFnpY5u7w/wAqTRAdBlVqhiwDcR2JVTOg2NmTy39yC9UnQB9E8yoNQqNRz4ECSRPGynsz1gAuO9BcqWPju3SoWKxwcQdY1VIxnSgCSCe5C6/S47hdBfcVjxM8lUc/z0NBDePH15IBjOkdR9hafFBaz9XG8fYQLx2NJ1Nz6IbK450mSvBB1JXVxB5SKajhSaYQSGFdXGLyBxyQ5OPKZegaeU2UtxSSg60pa5TanAEHEumEmEtiDcvZ9iRUwVE6lo2D/aSL9wCNZjl4qs9y7Q/7Tz+E/kceHBZ37Kc1gVaJ3EPHY4QfMea1Sg9rhsuEgoMzx2XGm8seIcLEfPmDxQ+rhRC1PPcpbWYA87Lm/wC3WiY/RU4t5/PWg5tgKtB2zWaWk6H4mP5tdv8AXkEAJ2BHNIGXtFuO6bp/E14koNiMW8/CD3AoDD2tgg+d0JxmXsIlrtnkTZQnCtfVQ69R2hKBuvTAMTKaLRwXYRLLst27us3zP0CCHg8C+qbWA1cdB9SvZ+xtNjabd52id5i11Znw0QAAALKl53W2qp4CyCAury6g8uLq9CBTQn2BNsanWiEDgXl5eQO1XJt6W5MvCBDkkBdI4roCBbQnAkMCW0oOFLYkldaEFk9n9fZx7BuqNLfmPRbXQlsLCeiRjGYc/wDyAeNl9JUsEO5A1hq3fyUirgab6ZY5odTd+EiQO46JkYMtKm4QxZBQ866CNEnDuvr7t9wf2v1HY6e0Kk5lhKtJ2w+mWu4EQe7cRzEhah7SOlLMvw23AdVedmkw7zvcd+yB8hvWWt9omJxQDauGw5YN7x1BzLqpLQgCYv3hHwmPvkq9iTBPHgLlavRGTe4269alWqG3ucO0NJd+VrKbWvcP1OseSovSJwqXo4UYKhtbDfebQq1Hc7EwLSGiBxQCMvol55Ddqe/grJREDggFHLq2CqB1UspunZ924yagmDZs9Xg6yvjcPTrUW1aWhsW72uHxNMbx9EFczGpDSeSoj3SSVec/p7NN3YqMQg9K6FyF0BB1eaF0NTjWoFMCeASWtTwagbheTwheQJeUy5O1kxUQJIXWhcTrAgU0JYXmBKaJQcLUpgXiEpiAlkT4xFE8KrPWF9QUPkvlfBmHMP6mn/mF9R4T4Gn9I9EEyqJUY04M7gnXlUz2tZu/DZbVdTs6oRS2tC0Ps4jnEjvQY/086SMxuMqVYNUNPuqFOTsBjTeo6LuLjJgRaJ3KJg8jY73LsS6p/WJ2BRDCym0GJcWyGjkAI3pjJRSpijtUtt2IFRhcXEe7bJZ1QLTE3PFceIplkn3TfeHYn4ixwbtO3OcTBkggRAG9BKy7MG0v9Sx5pMa5jm030/duqUyTA2Sw7cEayYsJITdfGOdTpMewubRIDalTbMFxEEhmyPyj4nWA1Q6niv6TnsaGbLmtkEl/Wn8RMN0/A1pvqN6y3qvmJIpMJgAn3pFUkxrGyAJQSK2NLne+e2m6uXOY81XnYaWkQWgunR0a2jmpnRHNRh8SaL3D3daA6JLG1PwOaXXgyATzHBVutiTstkNN3aib7Uk675HgmHGSZ37tw5INR6Q5eDSfPArL3UlreMJOX7bjtO91c73ECJPNZY5BGNJe92pJZ5pLQgbFNLDE7sL0IOALq6dV0BBxpXkxXrEGAv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86" name="Picture 14" descr="http://blog.joins.com/usr/q/ue/queen4125/1203/4f6c7220d6b1a.jpg"/>
          <p:cNvPicPr>
            <a:picLocks noChangeAspect="1" noChangeArrowheads="1"/>
          </p:cNvPicPr>
          <p:nvPr/>
        </p:nvPicPr>
        <p:blipFill>
          <a:blip r:embed="rId6" cstate="print"/>
          <a:srcRect/>
          <a:stretch>
            <a:fillRect/>
          </a:stretch>
        </p:blipFill>
        <p:spPr bwMode="auto">
          <a:xfrm>
            <a:off x="4067944" y="5054194"/>
            <a:ext cx="1289874" cy="1160887"/>
          </a:xfrm>
          <a:prstGeom prst="rect">
            <a:avLst/>
          </a:prstGeom>
          <a:noFill/>
        </p:spPr>
      </p:pic>
      <p:sp>
        <p:nvSpPr>
          <p:cNvPr id="12" name="Action Button: Return 11">
            <a:hlinkClick r:id="rId7" action="ppaction://hlinksldjump" highlightClick="1"/>
          </p:cNvPr>
          <p:cNvSpPr/>
          <p:nvPr/>
        </p:nvSpPr>
        <p:spPr>
          <a:xfrm>
            <a:off x="6072198" y="6286520"/>
            <a:ext cx="428628" cy="35719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Action Button: End 12">
            <a:hlinkClick r:id="" action="ppaction://hlinkshowjump?jump=lastslide" highlightClick="1"/>
          </p:cNvPr>
          <p:cNvSpPr/>
          <p:nvPr/>
        </p:nvSpPr>
        <p:spPr>
          <a:xfrm>
            <a:off x="6572264" y="6286520"/>
            <a:ext cx="357190" cy="35719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Action Button: Back or Previous 13">
            <a:hlinkClick r:id="" action="ppaction://hlinkshowjump?jump=previousslide" highlightClick="1"/>
          </p:cNvPr>
          <p:cNvSpPr/>
          <p:nvPr/>
        </p:nvSpPr>
        <p:spPr>
          <a:xfrm>
            <a:off x="7000892" y="6286520"/>
            <a:ext cx="357190"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Action Button: Forward or Next 14">
            <a:hlinkClick r:id="" action="ppaction://hlinkshowjump?jump=nextslide" highlightClick="1"/>
          </p:cNvPr>
          <p:cNvSpPr/>
          <p:nvPr/>
        </p:nvSpPr>
        <p:spPr>
          <a:xfrm>
            <a:off x="7429520" y="6286520"/>
            <a:ext cx="428628" cy="3571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381260" cy="1215765"/>
          </a:xfrm>
        </p:spPr>
        <p:txBody>
          <a:bodyPr/>
          <a:lstStyle/>
          <a:p>
            <a:r>
              <a:rPr lang="el-GR" dirty="0" smtClean="0"/>
              <a:t>Διασημοσ πιανιστασ</a:t>
            </a:r>
            <a:br>
              <a:rPr lang="el-GR" dirty="0" smtClean="0"/>
            </a:br>
            <a:r>
              <a:rPr lang="el-GR" i="1" dirty="0" smtClean="0"/>
              <a:t>Φρεντερικ Σοπεν </a:t>
            </a:r>
            <a:r>
              <a:rPr lang="el-GR" dirty="0" smtClean="0"/>
              <a:t/>
            </a:r>
            <a:br>
              <a:rPr lang="el-GR" dirty="0" smtClean="0"/>
            </a:br>
            <a:r>
              <a:rPr lang="el-GR" sz="2000" dirty="0" smtClean="0"/>
              <a:t>(1810-1849) </a:t>
            </a:r>
            <a:r>
              <a:rPr lang="el-GR" dirty="0" smtClean="0"/>
              <a:t/>
            </a:r>
            <a:br>
              <a:rPr lang="el-GR" dirty="0" smtClean="0"/>
            </a:br>
            <a:r>
              <a:rPr lang="en-US" dirty="0" smtClean="0"/>
              <a:t>e</a:t>
            </a:r>
            <a:endParaRPr lang="el-GR" dirty="0"/>
          </a:p>
        </p:txBody>
      </p:sp>
      <p:sp>
        <p:nvSpPr>
          <p:cNvPr id="3" name="Content Placeholder 2"/>
          <p:cNvSpPr>
            <a:spLocks noGrp="1"/>
          </p:cNvSpPr>
          <p:nvPr>
            <p:ph idx="1"/>
          </p:nvPr>
        </p:nvSpPr>
        <p:spPr>
          <a:xfrm>
            <a:off x="0" y="1643050"/>
            <a:ext cx="8858280" cy="3929090"/>
          </a:xfrm>
        </p:spPr>
        <p:txBody>
          <a:bodyPr>
            <a:normAutofit/>
          </a:bodyPr>
          <a:lstStyle/>
          <a:p>
            <a:pPr>
              <a:buNone/>
            </a:pPr>
            <a:r>
              <a:rPr lang="el-GR" sz="1800" dirty="0" smtClean="0"/>
              <a:t>   O Φρεντερίκ Σοπέν ήταν Πολωνός συνθέτης, ένας από τους μεγαλύτερους πιανίστες της εποχής του και εκπροσώπους του ρομαντισμού. Μόλις σε ηλικία οκτώ χρόνων έγραψε ως πρώτη του σύνθεση μία "πολωνέζα", και έδωσε το πρώτο του κονσέρτο στη Βαρσοβία. Δεν ακολούθησε τη σχολή κανενός περίφημου συνθέτη για να γράψει μουσική, αλλά δημιούργησε δικό του ύφος.Είχε δώσει κονσερτα με μεγάλη επιτυχία στη Βιέννη, στη Βαρσοβία, στο Παρίσι και στη Σκοτία. Το πιο ξεχωριστό στη μουσική του είναι η πρωτοτυπία του.</a:t>
            </a:r>
          </a:p>
          <a:p>
            <a:pPr>
              <a:buNone/>
            </a:pPr>
            <a:endParaRPr lang="el-GR" sz="1800" dirty="0"/>
          </a:p>
          <a:p>
            <a:pPr>
              <a:buNone/>
            </a:pPr>
            <a:endParaRPr lang="el-GR" sz="1800" dirty="0" smtClean="0"/>
          </a:p>
          <a:p>
            <a:pPr algn="ctr"/>
            <a:r>
              <a:rPr lang="el-GR" sz="1800" b="1" i="1" dirty="0" smtClean="0"/>
              <a:t>Κάποια σημαντικά έργα του</a:t>
            </a:r>
            <a:r>
              <a:rPr lang="en-US" sz="1800" b="1" i="1" dirty="0" smtClean="0"/>
              <a:t>:</a:t>
            </a:r>
            <a:endParaRPr lang="el-GR" sz="1800" b="1" i="1" dirty="0" smtClean="0"/>
          </a:p>
          <a:p>
            <a:pPr algn="ctr">
              <a:buNone/>
            </a:pPr>
            <a:r>
              <a:rPr lang="el-GR" sz="1700" dirty="0" smtClean="0"/>
              <a:t>Berceuse, </a:t>
            </a:r>
            <a:r>
              <a:rPr lang="el-GR" sz="1700" i="1" dirty="0" smtClean="0"/>
              <a:t>[1843]</a:t>
            </a:r>
            <a:r>
              <a:rPr lang="el-GR" sz="1700" dirty="0" smtClean="0"/>
              <a:t>, Βαρκαρόλλα, </a:t>
            </a:r>
            <a:r>
              <a:rPr lang="el-GR" sz="1700" i="1" dirty="0" smtClean="0"/>
              <a:t>[1846]</a:t>
            </a:r>
            <a:r>
              <a:rPr lang="el-GR" sz="1700" dirty="0" smtClean="0"/>
              <a:t>,</a:t>
            </a:r>
          </a:p>
          <a:p>
            <a:pPr algn="ctr">
              <a:buNone/>
            </a:pPr>
            <a:r>
              <a:rPr lang="el-GR" sz="1700" dirty="0" smtClean="0"/>
              <a:t>Πολωνέζα-Φαντασία, </a:t>
            </a:r>
            <a:r>
              <a:rPr lang="el-GR" sz="1700" i="1" dirty="0" smtClean="0"/>
              <a:t>[1846]</a:t>
            </a:r>
            <a:r>
              <a:rPr lang="el-GR" sz="1700" dirty="0" smtClean="0"/>
              <a:t>.</a:t>
            </a:r>
          </a:p>
          <a:p>
            <a:pPr>
              <a:buNone/>
            </a:pPr>
            <a:endParaRPr lang="el-GR" sz="1900" dirty="0" smtClean="0"/>
          </a:p>
          <a:p>
            <a:endParaRPr lang="el-GR" dirty="0"/>
          </a:p>
        </p:txBody>
      </p:sp>
      <p:sp>
        <p:nvSpPr>
          <p:cNvPr id="4" name="Date Placeholder 3"/>
          <p:cNvSpPr>
            <a:spLocks noGrp="1"/>
          </p:cNvSpPr>
          <p:nvPr>
            <p:ph type="dt" sz="half" idx="10"/>
          </p:nvPr>
        </p:nvSpPr>
        <p:spPr/>
        <p:txBody>
          <a:bodyPr/>
          <a:lstStyle/>
          <a:p>
            <a:r>
              <a:rPr lang="el-GR" smtClean="0"/>
              <a:t>17/1/2014</a:t>
            </a:r>
            <a:endParaRPr lang="el-GR"/>
          </a:p>
        </p:txBody>
      </p:sp>
      <p:sp>
        <p:nvSpPr>
          <p:cNvPr id="5" name="Footer Placeholder 4"/>
          <p:cNvSpPr>
            <a:spLocks noGrp="1"/>
          </p:cNvSpPr>
          <p:nvPr>
            <p:ph type="ftr" sz="quarter" idx="11"/>
          </p:nvPr>
        </p:nvSpPr>
        <p:spPr/>
        <p:txBody>
          <a:bodyPr/>
          <a:lstStyle/>
          <a:p>
            <a:r>
              <a:rPr lang="el-GR" smtClean="0"/>
              <a:t>Πληκτροφόρα Όργανα</a:t>
            </a:r>
            <a:endParaRPr lang="el-GR"/>
          </a:p>
        </p:txBody>
      </p:sp>
      <p:sp>
        <p:nvSpPr>
          <p:cNvPr id="7" name="Action Button: Return 6">
            <a:hlinkClick r:id="rId2" action="ppaction://hlinksldjump" highlightClick="1"/>
          </p:cNvPr>
          <p:cNvSpPr/>
          <p:nvPr/>
        </p:nvSpPr>
        <p:spPr>
          <a:xfrm>
            <a:off x="214282" y="5929330"/>
            <a:ext cx="357190"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Action Button: End 7">
            <a:hlinkClick r:id="" action="ppaction://hlinkshowjump?jump=lastslide" highlightClick="1"/>
          </p:cNvPr>
          <p:cNvSpPr/>
          <p:nvPr/>
        </p:nvSpPr>
        <p:spPr>
          <a:xfrm>
            <a:off x="642910" y="5929330"/>
            <a:ext cx="428628" cy="42862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ction Button: Back or Previous 8">
            <a:hlinkClick r:id="" action="ppaction://hlinkshowjump?jump=previousslide" highlightClick="1"/>
          </p:cNvPr>
          <p:cNvSpPr/>
          <p:nvPr/>
        </p:nvSpPr>
        <p:spPr>
          <a:xfrm>
            <a:off x="1142976" y="5929330"/>
            <a:ext cx="357190"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Action Button: Forward or Next 9">
            <a:hlinkClick r:id="" action="ppaction://hlinkshowjump?jump=nextslide" highlightClick="1"/>
          </p:cNvPr>
          <p:cNvSpPr/>
          <p:nvPr/>
        </p:nvSpPr>
        <p:spPr>
          <a:xfrm>
            <a:off x="1571604" y="5929330"/>
            <a:ext cx="357190"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098" name="Picture 2" descr="http://eirinika.gr/images/datafiles1/12603.jpeg"/>
          <p:cNvPicPr>
            <a:picLocks noChangeAspect="1" noChangeArrowheads="1"/>
          </p:cNvPicPr>
          <p:nvPr/>
        </p:nvPicPr>
        <p:blipFill>
          <a:blip r:embed="rId3" cstate="print"/>
          <a:srcRect/>
          <a:stretch>
            <a:fillRect/>
          </a:stretch>
        </p:blipFill>
        <p:spPr bwMode="auto">
          <a:xfrm>
            <a:off x="7358082" y="4500570"/>
            <a:ext cx="1428760" cy="2050852"/>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5857884" y="6000768"/>
            <a:ext cx="1994851" cy="523220"/>
          </a:xfrm>
          <a:prstGeom prst="rect">
            <a:avLst/>
          </a:prstGeom>
          <a:noFill/>
        </p:spPr>
        <p:txBody>
          <a:bodyPr wrap="square" rtlCol="0">
            <a:spAutoFit/>
          </a:bodyPr>
          <a:lstStyle/>
          <a:p>
            <a:r>
              <a:rPr lang="el-GR" sz="1400" dirty="0" smtClean="0"/>
              <a:t>Φωτογραφία του Φρεντερίκ Σοπέν </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barn(inVertical)">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http://eirinika.gr/gr/blog/irenesfavourite/sopin-gennisi.asp</a:t>
            </a:r>
            <a:endParaRPr lang="el-GR" dirty="0" smtClean="0"/>
          </a:p>
          <a:p>
            <a:r>
              <a:rPr lang="en-US" dirty="0" smtClean="0">
                <a:hlinkClick r:id="rId3"/>
              </a:rPr>
              <a:t>http://www.livepedia.gr/index.php/%CE%A3%CE%BF%CF%80%CE%AD%CE%BD_%CE%A6%CF%81%CE%B5%CE%BD%CF%84%CE%B5%CF%81%CE%AF%CE%BA</a:t>
            </a:r>
            <a:endParaRPr lang="el-GR" dirty="0" smtClean="0"/>
          </a:p>
          <a:p>
            <a:endParaRPr lang="el-GR" dirty="0"/>
          </a:p>
        </p:txBody>
      </p:sp>
      <p:sp>
        <p:nvSpPr>
          <p:cNvPr id="3" name="Date Placeholder 2"/>
          <p:cNvSpPr>
            <a:spLocks noGrp="1"/>
          </p:cNvSpPr>
          <p:nvPr>
            <p:ph type="dt" sz="half" idx="10"/>
          </p:nvPr>
        </p:nvSpPr>
        <p:spPr/>
        <p:txBody>
          <a:bodyPr/>
          <a:lstStyle/>
          <a:p>
            <a:r>
              <a:rPr lang="el-GR" smtClean="0"/>
              <a:t>17/1/2014</a:t>
            </a:r>
            <a:endParaRPr lang="el-GR"/>
          </a:p>
        </p:txBody>
      </p:sp>
      <p:sp>
        <p:nvSpPr>
          <p:cNvPr id="4" name="Footer Placeholder 3"/>
          <p:cNvSpPr>
            <a:spLocks noGrp="1"/>
          </p:cNvSpPr>
          <p:nvPr>
            <p:ph type="ftr" sz="quarter" idx="11"/>
          </p:nvPr>
        </p:nvSpPr>
        <p:spPr/>
        <p:txBody>
          <a:bodyPr/>
          <a:lstStyle/>
          <a:p>
            <a:r>
              <a:rPr lang="el-GR" smtClean="0"/>
              <a:t>Πληκτροφόρα Όργανα</a:t>
            </a:r>
            <a:endParaRPr lang="el-GR"/>
          </a:p>
        </p:txBody>
      </p:sp>
      <p:sp>
        <p:nvSpPr>
          <p:cNvPr id="5" name="Title 4"/>
          <p:cNvSpPr>
            <a:spLocks noGrp="1"/>
          </p:cNvSpPr>
          <p:nvPr>
            <p:ph type="title"/>
          </p:nvPr>
        </p:nvSpPr>
        <p:spPr/>
        <p:txBody>
          <a:bodyPr/>
          <a:lstStyle/>
          <a:p>
            <a:r>
              <a:rPr lang="el-GR" dirty="0" smtClean="0"/>
              <a:t>ΠΗΓΕΣ</a:t>
            </a:r>
            <a:endParaRPr lang="el-GR" dirty="0"/>
          </a:p>
        </p:txBody>
      </p:sp>
      <p:sp>
        <p:nvSpPr>
          <p:cNvPr id="6" name="Action Button: Return 5">
            <a:hlinkClick r:id="rId4" action="ppaction://hlinksldjump" highlightClick="1"/>
          </p:cNvPr>
          <p:cNvSpPr/>
          <p:nvPr/>
        </p:nvSpPr>
        <p:spPr>
          <a:xfrm>
            <a:off x="428596" y="5857892"/>
            <a:ext cx="428628" cy="50006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Action Button: End 6">
            <a:hlinkClick r:id="" action="ppaction://hlinkshowjump?jump=lastslide" highlightClick="1"/>
          </p:cNvPr>
          <p:cNvSpPr/>
          <p:nvPr/>
        </p:nvSpPr>
        <p:spPr>
          <a:xfrm>
            <a:off x="1000100" y="5857892"/>
            <a:ext cx="428628"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Action Button: Forward or Next 7">
            <a:hlinkClick r:id="" action="ppaction://hlinkshowjump?jump=nextslide" highlightClick="1"/>
          </p:cNvPr>
          <p:cNvSpPr/>
          <p:nvPr/>
        </p:nvSpPr>
        <p:spPr>
          <a:xfrm>
            <a:off x="2143108" y="5857892"/>
            <a:ext cx="428628"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ction Button: Back or Previous 8">
            <a:hlinkClick r:id="" action="ppaction://hlinkshowjump?jump=previousslide" highlightClick="1"/>
          </p:cNvPr>
          <p:cNvSpPr/>
          <p:nvPr/>
        </p:nvSpPr>
        <p:spPr>
          <a:xfrm>
            <a:off x="1571604" y="5857892"/>
            <a:ext cx="428628"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6" name="Picture 4" descr="http://saronikosnet.gr/wordpress/wp-content/uploads/2013/12/%CE%A0%CE%99%CE%91%CE%9D%CE%9F.png"/>
          <p:cNvPicPr>
            <a:picLocks noChangeAspect="1" noChangeArrowheads="1"/>
          </p:cNvPicPr>
          <p:nvPr/>
        </p:nvPicPr>
        <p:blipFill>
          <a:blip r:embed="rId5" cstate="print"/>
          <a:srcRect/>
          <a:stretch>
            <a:fillRect/>
          </a:stretch>
        </p:blipFill>
        <p:spPr bwMode="auto">
          <a:xfrm>
            <a:off x="5286380" y="3643314"/>
            <a:ext cx="3048000" cy="2609851"/>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 calcmode="lin" valueType="num">
                                      <p:cBhvr>
                                        <p:cTn id="22" dur="500" fill="hold"/>
                                        <p:tgtEl>
                                          <p:spTgt spid="3076"/>
                                        </p:tgtEl>
                                        <p:attrNameLst>
                                          <p:attrName>ppt_w</p:attrName>
                                        </p:attrNameLst>
                                      </p:cBhvr>
                                      <p:tavLst>
                                        <p:tav tm="0">
                                          <p:val>
                                            <p:fltVal val="0"/>
                                          </p:val>
                                        </p:tav>
                                        <p:tav tm="100000">
                                          <p:val>
                                            <p:strVal val="#ppt_w"/>
                                          </p:val>
                                        </p:tav>
                                      </p:tavLst>
                                    </p:anim>
                                    <p:anim calcmode="lin" valueType="num">
                                      <p:cBhvr>
                                        <p:cTn id="23" dur="500" fill="hold"/>
                                        <p:tgtEl>
                                          <p:spTgt spid="3076"/>
                                        </p:tgtEl>
                                        <p:attrNameLst>
                                          <p:attrName>ppt_h</p:attrName>
                                        </p:attrNameLst>
                                      </p:cBhvr>
                                      <p:tavLst>
                                        <p:tav tm="0">
                                          <p:val>
                                            <p:fltVal val="0"/>
                                          </p:val>
                                        </p:tav>
                                        <p:tav tm="100000">
                                          <p:val>
                                            <p:strVal val="#ppt_h"/>
                                          </p:val>
                                        </p:tav>
                                      </p:tavLst>
                                    </p:anim>
                                    <p:animEffect transition="in" filter="fade">
                                      <p:cBhvr>
                                        <p:cTn id="2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ages4.fanpop.com/image/photos/20400000/Piano-piano-20460798-1920-1080.jpg"/>
          <p:cNvPicPr>
            <a:picLocks noChangeAspect="1" noChangeArrowheads="1"/>
          </p:cNvPicPr>
          <p:nvPr/>
        </p:nvPicPr>
        <p:blipFill>
          <a:blip r:embed="rId3" cstate="print">
            <a:lum bright="70000" contrast="-70000"/>
            <a:extLst>
              <a:ext uri="{28A0092B-C50C-407E-A947-70E740481C1C}">
                <a14:useLocalDpi xmlns="" xmlns:a14="http://schemas.microsoft.com/office/drawing/2010/main" val="0"/>
              </a:ext>
            </a:extLst>
          </a:blip>
          <a:srcRect/>
          <a:stretch>
            <a:fillRect/>
          </a:stretch>
        </p:blipFill>
        <p:spPr bwMode="auto">
          <a:xfrm>
            <a:off x="155575" y="1628800"/>
            <a:ext cx="8808913" cy="50405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45720" indent="0" algn="ctr">
              <a:buNone/>
            </a:pPr>
            <a:r>
              <a:rPr lang="el-GR" sz="2800" b="1" dirty="0" smtClean="0"/>
              <a:t>Ευχαριστούμε πολύ!</a:t>
            </a:r>
          </a:p>
          <a:p>
            <a:endParaRPr lang="el-GR" dirty="0"/>
          </a:p>
          <a:p>
            <a:endParaRPr lang="el-GR" dirty="0" smtClean="0"/>
          </a:p>
          <a:p>
            <a:endParaRPr lang="el-GR" dirty="0" smtClean="0"/>
          </a:p>
          <a:p>
            <a:endParaRPr lang="el-GR" dirty="0"/>
          </a:p>
          <a:p>
            <a:endParaRPr lang="el-GR" dirty="0" smtClean="0"/>
          </a:p>
          <a:p>
            <a:endParaRPr lang="el-GR" dirty="0"/>
          </a:p>
          <a:p>
            <a:pPr marL="45720" indent="0">
              <a:buNone/>
            </a:pPr>
            <a:endParaRPr lang="el-GR" dirty="0" smtClean="0"/>
          </a:p>
          <a:p>
            <a:pPr marL="45720" indent="0">
              <a:buNone/>
            </a:pPr>
            <a:endParaRPr lang="el-GR" dirty="0"/>
          </a:p>
          <a:p>
            <a:pPr marL="45720" indent="0" algn="ctr">
              <a:buNone/>
            </a:pPr>
            <a:r>
              <a:rPr lang="el-GR" dirty="0" smtClean="0"/>
              <a:t>Ιωάννα </a:t>
            </a:r>
            <a:r>
              <a:rPr lang="el-GR" dirty="0" err="1" smtClean="0"/>
              <a:t>Μήτσικα</a:t>
            </a:r>
            <a:r>
              <a:rPr lang="el-GR" dirty="0" smtClean="0"/>
              <a:t> &amp; </a:t>
            </a:r>
            <a:r>
              <a:rPr lang="el-GR" dirty="0" err="1" smtClean="0"/>
              <a:t>Πένυ</a:t>
            </a:r>
            <a:r>
              <a:rPr lang="el-GR" dirty="0" smtClean="0"/>
              <a:t> </a:t>
            </a:r>
            <a:r>
              <a:rPr lang="el-GR" dirty="0" err="1" smtClean="0"/>
              <a:t>Μπεθάνη</a:t>
            </a:r>
            <a:endParaRPr lang="el-GR" dirty="0"/>
          </a:p>
        </p:txBody>
      </p:sp>
      <p:sp>
        <p:nvSpPr>
          <p:cNvPr id="3" name="Date Placeholder 2"/>
          <p:cNvSpPr>
            <a:spLocks noGrp="1"/>
          </p:cNvSpPr>
          <p:nvPr>
            <p:ph type="dt" sz="half" idx="10"/>
          </p:nvPr>
        </p:nvSpPr>
        <p:spPr/>
        <p:txBody>
          <a:bodyPr/>
          <a:lstStyle/>
          <a:p>
            <a:r>
              <a:rPr lang="el-GR" smtClean="0"/>
              <a:t>17/1/2014</a:t>
            </a:r>
            <a:endParaRPr lang="el-GR"/>
          </a:p>
        </p:txBody>
      </p:sp>
      <p:sp>
        <p:nvSpPr>
          <p:cNvPr id="4" name="Footer Placeholder 3"/>
          <p:cNvSpPr>
            <a:spLocks noGrp="1"/>
          </p:cNvSpPr>
          <p:nvPr>
            <p:ph type="ftr" sz="quarter" idx="11"/>
          </p:nvPr>
        </p:nvSpPr>
        <p:spPr/>
        <p:txBody>
          <a:bodyPr/>
          <a:lstStyle/>
          <a:p>
            <a:r>
              <a:rPr lang="el-GR" smtClean="0"/>
              <a:t>Πληκτροφόρα Όργανα</a:t>
            </a:r>
            <a:endParaRPr lang="el-GR"/>
          </a:p>
        </p:txBody>
      </p:sp>
      <p:sp>
        <p:nvSpPr>
          <p:cNvPr id="5" name="Title 4"/>
          <p:cNvSpPr>
            <a:spLocks noGrp="1"/>
          </p:cNvSpPr>
          <p:nvPr>
            <p:ph type="title"/>
          </p:nvPr>
        </p:nvSpPr>
        <p:spPr/>
        <p:txBody>
          <a:bodyPr/>
          <a:lstStyle/>
          <a:p>
            <a:r>
              <a:rPr lang="el-GR" dirty="0" smtClean="0"/>
              <a:t>ΤΕΛΟΣ</a:t>
            </a:r>
            <a:endParaRPr lang="el-GR" dirty="0"/>
          </a:p>
        </p:txBody>
      </p:sp>
      <p:sp>
        <p:nvSpPr>
          <p:cNvPr id="6" name="Action Button: Back or Previous 5">
            <a:hlinkClick r:id="" action="ppaction://hlinkshowjump?jump=previousslide" highlightClick="1"/>
          </p:cNvPr>
          <p:cNvSpPr/>
          <p:nvPr/>
        </p:nvSpPr>
        <p:spPr>
          <a:xfrm>
            <a:off x="500034" y="5786454"/>
            <a:ext cx="642942"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50" name="AutoShape 2" descr="data:image/jpeg;base64,/9j/4AAQSkZJRgABAQAAAQABAAD/2wCEAAkGBxIREhQUEBQVFRUVFBcWFhcUExYVGBQWFRQWGBcXGBcYHCggGCYlHRUXITEjJTUrLi4uGCAzODYvNygtLisBCgoKDA0OEgwNGiscIBksLCwsNysrKysrKyssKysrKysrKysrKysrKysrKysrKysrKysrKysrKysrKysrKysrK//AABEIANkA6AMBIgACEQEDEQH/xAAcAAEAAQUBAQAAAAAAAAAAAAAABwMEBQYIAQL/xABMEAACAgEBBQYEAQgGBQsFAAABAgADEQQFBhIhMQcTQVFhcSIygZGhFCMzQkNScrFTYnOSstEVFySC8Qh0k6O0wcLDxNLhJTRjg6L/xAAVAQEBAAAAAAAAAAAAAAAAAAAAAf/EABURAQEAAAAAAAAAAAAAAAAAAAAB/9oADAMBAAIRAxEAPwCcYiICIiAiIgIiICIiAiIgIiICIiAiIgIiICIiAiIgIiICIiAiIgIiICIiAiIgIiICInjMB1gexNJ3i7UdnaQlRYb7B+pQOP7v8g++ZpFvaxtLWNwbN0QHPGeCzUMPcrhU+sCbZ4TIVTZW9Os52XNp1Pgba6fsKeJvvPs9ke0bf0+0uvUFrrf5usCZuMeY+89DSFG7CHPM65Cf+asf/Onn+pfW1/oNoKPZbavxVzAm2JBdu6m82k50amy0DoE1Xef9XfgfbMof6zNt6A8Ov04YDr31L0k+1i/AfxgT3EjHYHbVobiF1S2aVjyyw7yvJ/roMj3IAkjaHXVXoHpsSxD0ZGDA/UQLiIiAiIgIiICIiAiIgIiICIiAiIgIiRH2qdqo0xbS6Fgbea2WjmKvNU829fDp16BtW+3aJpdmgoT3t/hSh5j+NuiD8fSReG2zvCxOe60uTk5arTgevjcefqPUTB7O0Onobj1qnV6l+Y0wYkAtzB1FnP8AuDmfEjpJC0e6O09pqp19v5Lp8fDp6lKKF8B3QIx/vc/SBjdLsjd/ZvLU2/l146qql0z6Vr8H94kzY9NvvrLV4dl7KYVjkrW/m0/uqMD7zZtgbiaDRgd1SrMP17AHbPmM8h9JsgECO10m8d/z36bTA+CVhyPuW/nPs7j7Ts/TbYvH9kvB+KsskKIEdN2ZWn5tq68n+2f/AN8pN2Y6kfo9r65fe20/ytEkqIEZNuht2n/7fapsx4XLnPuWVj+Ms9VtveHSgjV6OnWVePAnUf8A6y3L3WSzEDnvWX7B12Vvos2Xf04q04qQf6yqOHHuF95h9TsDaWyP9q2ff3un69/pH46yPK6oEgfXI9czoPbu62j1gP5RSjHGOMDhcezjnI12r2Z6zQMb9j6h/WrIDMPEMvyXD0IH3gXO43bNTfw1bRC0WHkLR+hf3/oz78vUSWEYEAg5B5gjoR5zlDbddVxYWUrpNSD8QVSlFjeIKHnpm9Oan+r1me7Me1CzZ7Lp9WWs0ueEH5m0/qv7y+a+HUeRDpOJS0upS1Fetg6OoZWUgqykZBBHUSrAREQEREBERAREQEREBESy2ztSrSUWX3tw11qWY+PLwA8STyA8zA1Hte3lfR6QJTys1JasMCQa1x8TLjx54HkTIB2RsZr7lroQ2WscZ+bBPjjp9TyHWbfofyvebaLFy1enQeHTT15+EL5u3P35+AEnPYG7Ok0S8OlpSvlgsBl2x4sx5nPWBg9xNwadnqHcCzUHmXPMIT4Jn/F1Pp0m5xEBEwe8m9Wm0IAuYtY/6Omscd1p/qoOf1OB6zG6TeK7UVI/dmjjGeBubqD0DHHI48PCBsm0NpU6dePUW11JnHFa6ouT0GWIE1jXdqGyKvm1iN/Zq9n+BTMXvFsRNdS9N+SG5hs/ErDowJ8pE+u7IdYrqKrK7ELAFuaFBn5ip6+wJMDoTTby0WIrpxlXUMpKEZVhkHB5jkfGV123SfEj3UzWadNwKqjoqhR7AYn0aoG3U62t/ldT6Z5/aXE0c1y502vtr+ViR5NzH/xA2+JitDtpH5P8De/I/XwmVgarvvuRp9pIeIBLwPgtA5+iuP11/l4Tmrebd23SXPVcvA6dR1BB6Mp/WB8D7+s6/mE3l3V0m0FVdVXxFflZSVdfMBh4HyPKBF/ZBv7Who2e1ArVyRUyWO/xkFiWFhPCGwcYPXw5yaxOct/d0b9iaqrWaU8dItDVs6hu7sHPu7BjGCOh5fQiTZuPvVVtPSrfXhW+W2vOTXYBzX1HiD4iBsMREBERAREQEREBERASC+2nb9mt1dWzNJ8XC6hwP2l744EOPBAcn39JLe9+210Oku1Dda0PCP3nPJB98SKuwjYTX337Rv8AiIZlrJ/Wtsy1z/QMAP4mgShuVuxXs3SpRXgt81r452WEfEx/kB4ACZ6IgJpfaJvyuzdO71jjsBCjPyhiRyz4nGTj0ma2rtXDGmo/GAC5/cBGQv8AERz9Bz8RIT7cC/d04sBrFhDJyyLOAFT58lJ/vjz5B5sff6nUpqb9dVpRdWgKAoGsvbngDi64PD08M9Os3Lsw26dfogzgCypu6fAADFVBVgByGQRy5cwZzjNp3G32v2W7d0Feuwr3iOCflzhlwRg8z7wOlhp59fk8bubSr1umq1FQZUtXIDgBhgkcwCR4ecyfcwMZ+Tz5OnmV7mfJpgYltPKTUTMNTKb0QMDq6FKsHOF4TxHOMDHM58JqPZnvoamam2x7dNZaw0tjjmpJZmoZ/wB4dQCTkHkfCSJZp5GW8fZ0tWisTS3OrflA1PHdaEVCAQxLKAFAHPOCcgQJqptDAFTkGfchbR9qg0LaerVGu0szDUtQwcVqCVVxg/NkZZeoA9pMunuV1V0YMrAMrA5DKRkEHxyIFvtfZtWqpei9Q9di8LKfLzHkQcEHwInP+wtRbu5thqbifyewhWbwehie6u91Oc+WHE6Mkc9t2641eiOoQfntKGcf1qjjvVPnyHEP4fUwJFVgeY5ieyOuxPef8s0Pc2HNul4ayT1as57pvsCp/h9ZIsBERAREQEREBETH7w6/8n011o6ohK/xHkv4kQIS7dd7WuuGkpb81Tk24/Xs6Y9lGR7k+kl3cDZSaXZ2lqTB/Mq7FTkM9g43YHxyzH6YnLO0rmsex2yWYsTnzOZPur3/ANNs3SaOkq5Ztn12IRjCjuQE4snJ5jwgSO7gDJIA9TiYPfTeWvZ2js1L4PCMVrn9JY3yL9+Z9AZyNqtXZac2uzklmPExb4mwWPPzxPmzXWGsUl27sNxhOI8IcjBYL0BxAkbdftTuDJVdSjtbb8VvGwJa234mYc84BwAMYCgTHdsmrNuvdFI4aVT4Ry52IjM5HmcgHP7qzQZXs1js5sdi7k82cli3LHMnry5QK2ytl2ahiK+EBQC7u6111gnGXdiAvM/XwkibF7KLKqrdXr8vVUhYUUizvL35cKBig+Ekr8SZzk4I6zE7tbs6zX1odLU6aWj84xQBmtvBGeEMQLG5gDJ4VUHxznoDdXZOuXFu0r1stwQqUgpWgbhyG6d4RjkSOWTjrA1Pst3k1J7vSanQW0IFISzhfh4wC5Ugj82OEch4ch4jMn8M+8RiBT4Y4ZUxGIFEpPhq5cYnhECzeqarvzvTRsyut9Qljra5Qd2qt0XJzxMBN0KzSu1ndizaGz2roTjuSxLK14guSDwtzYgfK7dYHP8AvnZpNXrFbZaNw3Kua+DhIuZmBVV6cxwnlyyTJd7ENraulfyDXV2IOE2aY2DB4QcPXz58jzHlnH7s0js03I11O0a7tRQa6qDbxvYQEDKjIMHOCQzA+XKbJ2sbyJQKLNJdW95JC2VsrNU1ZGWGMjBDOpU+YPhAnCfFtYZSrDIIIIPiCMETkijf7aitxLrb8nzfiH91siTP2Ydo9dulpr2hfnUvcalJUkuCyissVGASXC5PXECPtgbSOwNtW1EE0C1qn8T3LkNW/qVUqfuJ0jTaHUMpBVgCCOhBGQROWO0sY2treefz+c+6IcfTp9JNXYpts6nZ4rY5bTtwZ/qHJT7cx9IEgREQEREBERATWe0ipm2ffwn5Qre4DD/j9Js0wW99Rsoaofrq/T0Xl+JH2gct7S05QYmT27tb8uorcoFOm0tWmGDni7tW+Lpyz5SntmvkZQ2dX/sepPkV/FLP8oVrlowTKEuNV8x95bwhM5ufu1dtLUpRQMk/E7ZwK6wQGcn6j6kTBybP+TjsS0WX6tlIqNZpRjy4m40ZsDxxwjn6+PPATDuxsRdDpqtMjs61DCs4UHBOcfCAPH3mVgT2AiIgIiICIiB4RKdrBQWPRQSfYDJlWR12zb6jQaU01H/aNSrKv/46zyew/wAh68/AwOb9obXvvL95Y5V7GtKcbcHG7FiQucdTLLM8iBVEzW7rhLUtOcVWV2kDritg5xn0WYJJsGx6813+lLn7VGBX3j2kur12pvrBCW3M6hsBgp6ZwSM8pLHYCrg6kfqAJ9yWK/8AikL7PTnJ47EauCmxj+1sx/0ajB+5MCUoiICIiAiIgJjNrYyM5wFYnHUgYJH4TJzH7SzxoR5MPryx/wB8Ec7b5aHurbkx8tjr9Axx+ExWx6s6DXenAf8A+LZunappmTUtxYy9aOcdMlAGx/vKZre7tY/0ftH+AH7V2wrQtb8x9zLeZbT7MfUXMiEDGSSegGcTcN0d1NONTp++PeE3VjDjhQkuOXCfm8vWEazTuhrQK7LtLetDMubO6bARj83TkMeJ5dJ11s7R101pXQqpWigIq9AvhiUtfpEeiyo4VGrZTgABQRj2GJT2AGXT012ujWrSgfgOQSFAJHPOMiBkoiICIiAiIgIiICcr9tm0e/2vfjpUEpH+4oLe3xM06onOXbVu6p2ozV2Vq91Vb8BOCz4KE+meAe5zAimJXsCgFSpDjkefiGOeXtylCB6Jt+7lOdPrG/d07fjWZqAkibp0Z2dtBvHuyP8AqoGtbMSdF9m2j7rRacZ5n4yPI2Mzf4Sv2nPuyKySAOZJAHqScCdQbPp7taq+HHBwp7hEA4j9oVmoiIQiIgIiICWW1R8AP7rD8eX/AHy9lHWVcaMvmDj38PxgQ92yVc6bB07tkJ9myOf1mlbABXZ2uJHJzwKfPhTnjzxxyZbdUj1kWojYJBDqGAI5dGEjTfPWjgZFAC8lVVAVQCw5BRyEK03c/nqbv4D/AIxPNxLmt2vozYxONUrZY9ArcXj0HKYnZm0m09xdeYzhh5rnp6S43U3fbaOrXTo/dmwOeIrxAcKk4IBHXkPrCOjNztsNtUatrlU6evVGvT8PMOlYI4mPSwE8xkYz7CNo7l6dNTp30TWaKzL5/Jaz3bpjLK6c60BOObDmQB1xI8028Ov3f09dd+nKor8OMI1d7YHMWg5XKrnoMc+Rk7ADOeXv6e8DWdFftV9a3GlVejVVOLFBscsWyoauwgEYU5Iwc49tqmM1+39LQxW+6ushQ7cbBQqs4RSzHkuWOBnGcNjocXOq2lTUgsttrSskAO9iqpLdAGJwcwLqJS0+oSxQ9bK6noykMD7EcjKsBERAREQEhLtu3aI1dOvPEKlRVsKo74atmK5xkICCBnkM+8m2Wu0tEl9VlNgyliMjDAPJgQeoI8YHFutv7yx3xjiYnHlkyhJj292E3rco0VyPSx5m74XqHrwj859Me3jNZ7ROzr/RFdLm/vja7Lyq7sLwqp/eOc5P2gaGJIu6Nv8A9O2go691xD/on/yke8M3jcHaHdMQcEMFBBAII+MEEHkQQSMQPdwtP3mt0q+Hf1k+yuCf5Tpig8VnsCfvNJ3W2DoKCLqKFSzGch3IGfJWYgTctitxqz+ZwPYQrJREQhERAREQEREDU98dkfm2soU8RJLhRnOf1sf5SEd5Fcg8ifiUn2DAk/adNSOdk7p5Xa2ls4OOy6x9O7YZkq1CZr59QodXGP6pgc2HqfeSF2E0cW0i39Hp7G+rNWo/xH7S8HYftM4+PSDJ5/nbDjn/AGXP6SR9yNwk2QjEv3ttuA7gFVAXOEUZ6c856n6QNj3j2FTtDTPp9QPhcciMcSMPldc+I/zHjNa0mu2ts/TkX1U31aOks1gsbvNXWvEF4Rj82yKoJBzxZGDnnNyqeY/fDWrToNU79BRYMeZZSqqPUkgD3gcpa3bFlzXvbh2vYM7NklSGyOE55cvh8eXKeNq7e6Wu22w1A8SUmxuHP73DnC++M/zlvyr8i/3Vf8z+HvKDMTzPP3gSf2e9rt+ixVrOK7TBeFAoXjqxgKFJI4lxywfpJu3V340O0uWluBcDJqccFgHieE9QM9RkTkCXWy9oWaa1LqGKWVsGVh4EfzB6EeIJgdsxND3X7VdnaqhHuvr09uFFldrcOHI58JPzLkHn7ZxN4puVwGRgynoVIIP1ECpE8zGYHs+WM8ZpReyB67SKf+UBRx6Gp/6PULn2dHX+eJJdts1rfLYg2jprNNxcJfhKNjPC6sGUkeI5YPoTA5cxM1sRiCMeQ/Bj/nM5reyna9blBpjZ5PXYhQ+uWII+oE3TdLcR9NszW3a/TsLkR3oUseJTVU/CcIeeWboc5wIGw7gh9QAhJA4csfISS9Lp1rRUToowJhNw9nvRoNMtoxaala3IAbjYcTBuXUZx9JsEBERAREQEREBERATFbabuSmoA5J8Nv9i5HEx/gOH9AH85lZ8XVhlKsAVYEEHoQRgiB9ylqKg6kH/gZY7Adghqc5ehjUSeZZQAa2z4koUJ9eLymTgYJSVJB6iYDtL0xu2Xq1VuEio2dM5FRDlfrw4+s3DX6TjGV+Yfj6TEcXVWHoQR18wQYHIBnk3PtP3R/wBH6omoH8nuy1R8FP61ZPp4ehHrNMgIiICXOk19tRzVZZWf6jsv8jLaIEw9iW+2sfWjS6i57qrEcjvWLsjKOIEM3PHIjHTn6SemskEdgm7jBn19gwvCaqeY+Ik4sYjwxgAe5kzPqIF290t7bpZ2amWduqgXV2ol9sbTftG8fl9vOWGytEbjxNyQH+8fIek2QCB7MTtFhdcmnHMAC670VW/NKf43Un1FbjxmUdwASeQAySfADqZjN30LI1zfNqG7zBGCtZGKlI8CEC5H7xaBlYiICIiAiIgIiICIiAiJ8mwDxgY/Ujur0t/VsApf+LOaW+7Ovu6+UyUtdU9TqyOQVYEEZ8DLTRbVQApY4LpyJ/fB+V/qOvqGHhAysstfoBZzHJvPwPvKb7aoHVx95RfeTTDrYPvA1TfPd9dbp301/wABOGR8ZKOvRh5+IPoTOfd6N0tVs8jv1HAThbEOUY4zjPUHAPI46TqHVbz6Fhh7FI/l7eU0vfS3Q6rTXUrep41+EMcFXHNCD7gfSBznEudXobKjixcexBH3GQZbQERNs3b3VquUPqru7VsFVTBcj1yMLy6dYEsdk9b07MqD/rs9ijyVm5ffGfrNrfVTU9Nt3TVIqIwCIoVR5BRgfylxpttUOedyKPMnP4CBm7NVMtsrYrP8V2VXwXoW9/IfjLPZW2NnVYIsDN+83h7DwmZTejSnpYv3gZhFAAAGAOgHhPqYxNvac9LB95VO16cEl1AAyTnoB1gUdt/nAlA/bNh/SlcG3PoRhPewTJgTGbOvVibWIDPjAPVKx8qn15kn1JHgJkRavnA+4ngM9gIiICIiAiIgIiIHyy5lrboQ3iZeRAwt2wg36xmF2tumQO8VmJTqBzLJ+sAPE+I9Rjxm6RA0KzcYWAFbSQRkEHkQehEx2o7M2b9ofvN92V8DWU+CEMn9nZkj7MLFA8lEyMCHtR2Ru37UzG3dith6WmTnECA27EbvC2UW7Dr/AOkE6CiBz3/qNv8A6QS6HY5rMAd+QAMADA5faT1ECAj2Jag/NcT7nMrV9iVo62yd4gQvp+x11/amZPT9lrL+1P3kqxAj3T9npX9ofvKybo8VndhyVTDWH1PNE9+XEfTh/em76q9a0Z3OFRSxPooyZQ2TQUrHH875ez+N+ZHsPlHoogYynd0L+sZf07NC+JmQiBSrpxKsRAREQEREBERAREQEREBERAxmsbg1NDeFgspx5tw96h+gqsH+9MnMXtn9JpP+c/8Ap75lICIiAiIgIiICIiAiIgYzbjZWur+muRPdVza4+qVMPrMnMVtb9Po/7d/+y3zKw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2" name="AutoShape 4" descr="data:image/jpeg;base64,/9j/4AAQSkZJRgABAQAAAQABAAD/2wCEAAkGBxIREhQUEBQVFRUVFBcWFhcUExYVGBQWFRQWGBcXGBcYHCggGCYlHRUXITEjJTUrLi4uGCAzODYvNygtLisBCgoKDA0OEgwNGiscIBksLCwsNysrKysrKyssKysrKysrKysrKysrKysrKysrKysrKysrKysrKysrKysrKysrK//AABEIANkA6AMBIgACEQEDEQH/xAAcAAEAAQUBAQAAAAAAAAAAAAAABwMEBQYIAQL/xABMEAACAgEBBQYEAQgGBQsFAAABAgADEQQFBhIhMQcTQVFhcSIygZGhFCMzQkNScrFTYnOSstEVFySC8Qh0k6O0wcLDxNLhJTRjg6L/xAAVAQEBAAAAAAAAAAAAAAAAAAAAAf/EABURAQEAAAAAAAAAAAAAAAAAAAAB/9oADAMBAAIRAxEAPwCcYiICIiAiIgIiICIiAiIgIiICIiAiIgIiICIiAiIgIiICIiAiIgIiICIiAiIgIiICInjMB1gexNJ3i7UdnaQlRYb7B+pQOP7v8g++ZpFvaxtLWNwbN0QHPGeCzUMPcrhU+sCbZ4TIVTZW9Os52XNp1Pgba6fsKeJvvPs9ke0bf0+0uvUFrrf5usCZuMeY+89DSFG7CHPM65Cf+asf/Onn+pfW1/oNoKPZbavxVzAm2JBdu6m82k50amy0DoE1Xef9XfgfbMof6zNt6A8Ov04YDr31L0k+1i/AfxgT3EjHYHbVobiF1S2aVjyyw7yvJ/roMj3IAkjaHXVXoHpsSxD0ZGDA/UQLiIiAiIgIiICIiAiIgIiICIiAiIgIiRH2qdqo0xbS6Fgbea2WjmKvNU829fDp16BtW+3aJpdmgoT3t/hSh5j+NuiD8fSReG2zvCxOe60uTk5arTgevjcefqPUTB7O0Onobj1qnV6l+Y0wYkAtzB1FnP8AuDmfEjpJC0e6O09pqp19v5Lp8fDp6lKKF8B3QIx/vc/SBjdLsjd/ZvLU2/l146qql0z6Vr8H94kzY9NvvrLV4dl7KYVjkrW/m0/uqMD7zZtgbiaDRgd1SrMP17AHbPmM8h9JsgECO10m8d/z36bTA+CVhyPuW/nPs7j7Ts/TbYvH9kvB+KsskKIEdN2ZWn5tq68n+2f/AN8pN2Y6kfo9r65fe20/ytEkqIEZNuht2n/7fapsx4XLnPuWVj+Ms9VtveHSgjV6OnWVePAnUf8A6y3L3WSzEDnvWX7B12Vvos2Xf04q04qQf6yqOHHuF95h9TsDaWyP9q2ff3un69/pH46yPK6oEgfXI9czoPbu62j1gP5RSjHGOMDhcezjnI12r2Z6zQMb9j6h/WrIDMPEMvyXD0IH3gXO43bNTfw1bRC0WHkLR+hf3/oz78vUSWEYEAg5B5gjoR5zlDbddVxYWUrpNSD8QVSlFjeIKHnpm9Oan+r1me7Me1CzZ7Lp9WWs0ueEH5m0/qv7y+a+HUeRDpOJS0upS1Fetg6OoZWUgqykZBBHUSrAREQEREBERAREQEREBESy2ztSrSUWX3tw11qWY+PLwA8STyA8zA1Hte3lfR6QJTys1JasMCQa1x8TLjx54HkTIB2RsZr7lroQ2WscZ+bBPjjp9TyHWbfofyvebaLFy1enQeHTT15+EL5u3P35+AEnPYG7Ok0S8OlpSvlgsBl2x4sx5nPWBg9xNwadnqHcCzUHmXPMIT4Jn/F1Pp0m5xEBEwe8m9Wm0IAuYtY/6Omscd1p/qoOf1OB6zG6TeK7UVI/dmjjGeBubqD0DHHI48PCBsm0NpU6dePUW11JnHFa6ouT0GWIE1jXdqGyKvm1iN/Zq9n+BTMXvFsRNdS9N+SG5hs/ErDowJ8pE+u7IdYrqKrK7ELAFuaFBn5ip6+wJMDoTTby0WIrpxlXUMpKEZVhkHB5jkfGV123SfEj3UzWadNwKqjoqhR7AYn0aoG3U62t/ldT6Z5/aXE0c1y502vtr+ViR5NzH/xA2+JitDtpH5P8De/I/XwmVgarvvuRp9pIeIBLwPgtA5+iuP11/l4Tmrebd23SXPVcvA6dR1BB6Mp/WB8D7+s6/mE3l3V0m0FVdVXxFflZSVdfMBh4HyPKBF/ZBv7Who2e1ArVyRUyWO/xkFiWFhPCGwcYPXw5yaxOct/d0b9iaqrWaU8dItDVs6hu7sHPu7BjGCOh5fQiTZuPvVVtPSrfXhW+W2vOTXYBzX1HiD4iBsMREBERAREQEREBERASC+2nb9mt1dWzNJ8XC6hwP2l744EOPBAcn39JLe9+210Oku1Dda0PCP3nPJB98SKuwjYTX337Rv8AiIZlrJ/Wtsy1z/QMAP4mgShuVuxXs3SpRXgt81r452WEfEx/kB4ACZ6IgJpfaJvyuzdO71jjsBCjPyhiRyz4nGTj0ma2rtXDGmo/GAC5/cBGQv8AERz9Bz8RIT7cC/d04sBrFhDJyyLOAFT58lJ/vjz5B5sff6nUpqb9dVpRdWgKAoGsvbngDi64PD08M9Os3Lsw26dfogzgCypu6fAADFVBVgByGQRy5cwZzjNp3G32v2W7d0Feuwr3iOCflzhlwRg8z7wOlhp59fk8bubSr1umq1FQZUtXIDgBhgkcwCR4ecyfcwMZ+Tz5OnmV7mfJpgYltPKTUTMNTKb0QMDq6FKsHOF4TxHOMDHM58JqPZnvoamam2x7dNZaw0tjjmpJZmoZ/wB4dQCTkHkfCSJZp5GW8fZ0tWisTS3OrflA1PHdaEVCAQxLKAFAHPOCcgQJqptDAFTkGfchbR9qg0LaerVGu0szDUtQwcVqCVVxg/NkZZeoA9pMunuV1V0YMrAMrA5DKRkEHxyIFvtfZtWqpei9Q9di8LKfLzHkQcEHwInP+wtRbu5thqbifyewhWbwehie6u91Oc+WHE6Mkc9t2641eiOoQfntKGcf1qjjvVPnyHEP4fUwJFVgeY5ieyOuxPef8s0Pc2HNul4ayT1as57pvsCp/h9ZIsBERAREQEREBETH7w6/8n011o6ohK/xHkv4kQIS7dd7WuuGkpb81Tk24/Xs6Y9lGR7k+kl3cDZSaXZ2lqTB/Mq7FTkM9g43YHxyzH6YnLO0rmsex2yWYsTnzOZPur3/ANNs3SaOkq5Ztn12IRjCjuQE4snJ5jwgSO7gDJIA9TiYPfTeWvZ2js1L4PCMVrn9JY3yL9+Z9AZyNqtXZac2uzklmPExb4mwWPPzxPmzXWGsUl27sNxhOI8IcjBYL0BxAkbdftTuDJVdSjtbb8VvGwJa234mYc84BwAMYCgTHdsmrNuvdFI4aVT4Ry52IjM5HmcgHP7qzQZXs1js5sdi7k82cli3LHMnry5QK2ytl2ahiK+EBQC7u6111gnGXdiAvM/XwkibF7KLKqrdXr8vVUhYUUizvL35cKBig+Ekr8SZzk4I6zE7tbs6zX1odLU6aWj84xQBmtvBGeEMQLG5gDJ4VUHxznoDdXZOuXFu0r1stwQqUgpWgbhyG6d4RjkSOWTjrA1Pst3k1J7vSanQW0IFISzhfh4wC5Ugj82OEch4ch4jMn8M+8RiBT4Y4ZUxGIFEpPhq5cYnhECzeqarvzvTRsyut9Qljra5Qd2qt0XJzxMBN0KzSu1ndizaGz2roTjuSxLK14guSDwtzYgfK7dYHP8AvnZpNXrFbZaNw3Kua+DhIuZmBVV6cxwnlyyTJd7ENraulfyDXV2IOE2aY2DB4QcPXz58jzHlnH7s0js03I11O0a7tRQa6qDbxvYQEDKjIMHOCQzA+XKbJ2sbyJQKLNJdW95JC2VsrNU1ZGWGMjBDOpU+YPhAnCfFtYZSrDIIIIPiCMETkijf7aitxLrb8nzfiH91siTP2Ydo9dulpr2hfnUvcalJUkuCyissVGASXC5PXECPtgbSOwNtW1EE0C1qn8T3LkNW/qVUqfuJ0jTaHUMpBVgCCOhBGQROWO0sY2treefz+c+6IcfTp9JNXYpts6nZ4rY5bTtwZ/qHJT7cx9IEgREQEREBERATWe0ipm2ffwn5Qre4DD/j9Js0wW99Rsoaofrq/T0Xl+JH2gct7S05QYmT27tb8uorcoFOm0tWmGDni7tW+Lpyz5SntmvkZQ2dX/sepPkV/FLP8oVrlowTKEuNV8x95bwhM5ufu1dtLUpRQMk/E7ZwK6wQGcn6j6kTBybP+TjsS0WX6tlIqNZpRjy4m40ZsDxxwjn6+PPATDuxsRdDpqtMjs61DCs4UHBOcfCAPH3mVgT2AiIgIiICIiB4RKdrBQWPRQSfYDJlWR12zb6jQaU01H/aNSrKv/46zyew/wAh68/AwOb9obXvvL95Y5V7GtKcbcHG7FiQucdTLLM8iBVEzW7rhLUtOcVWV2kDritg5xn0WYJJsGx6813+lLn7VGBX3j2kur12pvrBCW3M6hsBgp6ZwSM8pLHYCrg6kfqAJ9yWK/8AikL7PTnJ47EauCmxj+1sx/0ajB+5MCUoiICIiAiIgJjNrYyM5wFYnHUgYJH4TJzH7SzxoR5MPryx/wB8Ec7b5aHurbkx8tjr9Axx+ExWx6s6DXenAf8A+LZunappmTUtxYy9aOcdMlAGx/vKZre7tY/0ftH+AH7V2wrQtb8x9zLeZbT7MfUXMiEDGSSegGcTcN0d1NONTp++PeE3VjDjhQkuOXCfm8vWEazTuhrQK7LtLetDMubO6bARj83TkMeJ5dJ11s7R101pXQqpWigIq9AvhiUtfpEeiyo4VGrZTgABQRj2GJT2AGXT012ujWrSgfgOQSFAJHPOMiBkoiICIiAiIgIiICcr9tm0e/2vfjpUEpH+4oLe3xM06onOXbVu6p2ozV2Vq91Vb8BOCz4KE+meAe5zAimJXsCgFSpDjkefiGOeXtylCB6Jt+7lOdPrG/d07fjWZqAkibp0Z2dtBvHuyP8AqoGtbMSdF9m2j7rRacZ5n4yPI2Mzf4Sv2nPuyKySAOZJAHqScCdQbPp7taq+HHBwp7hEA4j9oVmoiIQiIgIiICWW1R8AP7rD8eX/AHy9lHWVcaMvmDj38PxgQ92yVc6bB07tkJ9myOf1mlbABXZ2uJHJzwKfPhTnjzxxyZbdUj1kWojYJBDqGAI5dGEjTfPWjgZFAC8lVVAVQCw5BRyEK03c/nqbv4D/AIxPNxLmt2vozYxONUrZY9ArcXj0HKYnZm0m09xdeYzhh5rnp6S43U3fbaOrXTo/dmwOeIrxAcKk4IBHXkPrCOjNztsNtUatrlU6evVGvT8PMOlYI4mPSwE8xkYz7CNo7l6dNTp30TWaKzL5/Jaz3bpjLK6c60BOObDmQB1xI8028Ov3f09dd+nKor8OMI1d7YHMWg5XKrnoMc+Rk7ADOeXv6e8DWdFftV9a3GlVejVVOLFBscsWyoauwgEYU5Iwc49tqmM1+39LQxW+6ushQ7cbBQqs4RSzHkuWOBnGcNjocXOq2lTUgsttrSskAO9iqpLdAGJwcwLqJS0+oSxQ9bK6noykMD7EcjKsBERAREQEhLtu3aI1dOvPEKlRVsKo74atmK5xkICCBnkM+8m2Wu0tEl9VlNgyliMjDAPJgQeoI8YHFutv7yx3xjiYnHlkyhJj292E3rco0VyPSx5m74XqHrwj859Me3jNZ7ROzr/RFdLm/vja7Lyq7sLwqp/eOc5P2gaGJIu6Nv8A9O2go691xD/on/yke8M3jcHaHdMQcEMFBBAII+MEEHkQQSMQPdwtP3mt0q+Hf1k+yuCf5Tpig8VnsCfvNJ3W2DoKCLqKFSzGch3IGfJWYgTctitxqz+ZwPYQrJREQhERAREQEREDU98dkfm2soU8RJLhRnOf1sf5SEd5Fcg8ifiUn2DAk/adNSOdk7p5Xa2ls4OOy6x9O7YZkq1CZr59QodXGP6pgc2HqfeSF2E0cW0i39Hp7G+rNWo/xH7S8HYftM4+PSDJ5/nbDjn/AGXP6SR9yNwk2QjEv3ttuA7gFVAXOEUZ6c856n6QNj3j2FTtDTPp9QPhcciMcSMPldc+I/zHjNa0mu2ts/TkX1U31aOks1gsbvNXWvEF4Rj82yKoJBzxZGDnnNyqeY/fDWrToNU79BRYMeZZSqqPUkgD3gcpa3bFlzXvbh2vYM7NklSGyOE55cvh8eXKeNq7e6Wu22w1A8SUmxuHP73DnC++M/zlvyr8i/3Vf8z+HvKDMTzPP3gSf2e9rt+ixVrOK7TBeFAoXjqxgKFJI4lxywfpJu3V340O0uWluBcDJqccFgHieE9QM9RkTkCXWy9oWaa1LqGKWVsGVh4EfzB6EeIJgdsxND3X7VdnaqhHuvr09uFFldrcOHI58JPzLkHn7ZxN4puVwGRgynoVIIP1ECpE8zGYHs+WM8ZpReyB67SKf+UBRx6Gp/6PULn2dHX+eJJdts1rfLYg2jprNNxcJfhKNjPC6sGUkeI5YPoTA5cxM1sRiCMeQ/Bj/nM5reyna9blBpjZ5PXYhQ+uWII+oE3TdLcR9NszW3a/TsLkR3oUseJTVU/CcIeeWboc5wIGw7gh9QAhJA4csfISS9Lp1rRUToowJhNw9nvRoNMtoxaala3IAbjYcTBuXUZx9JsEBERAREQEREBERATFbabuSmoA5J8Nv9i5HEx/gOH9AH85lZ8XVhlKsAVYEEHoQRgiB9ylqKg6kH/gZY7Adghqc5ehjUSeZZQAa2z4koUJ9eLymTgYJSVJB6iYDtL0xu2Xq1VuEio2dM5FRDlfrw4+s3DX6TjGV+Yfj6TEcXVWHoQR18wQYHIBnk3PtP3R/wBH6omoH8nuy1R8FP61ZPp4ehHrNMgIiICXOk19tRzVZZWf6jsv8jLaIEw9iW+2sfWjS6i57qrEcjvWLsjKOIEM3PHIjHTn6SemskEdgm7jBn19gwvCaqeY+Ik4sYjwxgAe5kzPqIF290t7bpZ2amWduqgXV2ol9sbTftG8fl9vOWGytEbjxNyQH+8fIek2QCB7MTtFhdcmnHMAC670VW/NKf43Un1FbjxmUdwASeQAySfADqZjN30LI1zfNqG7zBGCtZGKlI8CEC5H7xaBlYiICIiAiIgIiICIiAiJ8mwDxgY/Ujur0t/VsApf+LOaW+7Ovu6+UyUtdU9TqyOQVYEEZ8DLTRbVQApY4LpyJ/fB+V/qOvqGHhAysstfoBZzHJvPwPvKb7aoHVx95RfeTTDrYPvA1TfPd9dbp301/wABOGR8ZKOvRh5+IPoTOfd6N0tVs8jv1HAThbEOUY4zjPUHAPI46TqHVbz6Fhh7FI/l7eU0vfS3Q6rTXUrep41+EMcFXHNCD7gfSBznEudXobKjixcexBH3GQZbQERNs3b3VquUPqru7VsFVTBcj1yMLy6dYEsdk9b07MqD/rs9ijyVm5ffGfrNrfVTU9Nt3TVIqIwCIoVR5BRgfylxpttUOedyKPMnP4CBm7NVMtsrYrP8V2VXwXoW9/IfjLPZW2NnVYIsDN+83h7DwmZTejSnpYv3gZhFAAAGAOgHhPqYxNvac9LB95VO16cEl1AAyTnoB1gUdt/nAlA/bNh/SlcG3PoRhPewTJgTGbOvVibWIDPjAPVKx8qn15kn1JHgJkRavnA+4ngM9gIiICIiAiIgIiIHyy5lrboQ3iZeRAwt2wg36xmF2tumQO8VmJTqBzLJ+sAPE+I9Rjxm6RA0KzcYWAFbSQRkEHkQehEx2o7M2b9ofvN92V8DWU+CEMn9nZkj7MLFA8lEyMCHtR2Ru37UzG3dith6WmTnECA27EbvC2UW7Dr/AOkE6CiBz3/qNv8A6QS6HY5rMAd+QAMADA5faT1ECAj2Jag/NcT7nMrV9iVo62yd4gQvp+x11/amZPT9lrL+1P3kqxAj3T9npX9ofvKybo8VndhyVTDWH1PNE9+XEfTh/em76q9a0Z3OFRSxPooyZQ2TQUrHH875ez+N+ZHsPlHoogYynd0L+sZf07NC+JmQiBSrpxKsRAREQEREBERAREQEREBERAxmsbg1NDeFgspx5tw96h+gqsH+9MnMXtn9JpP+c/8Ap75lICIiAiIgIiICIiAiIgYzbjZWur+muRPdVza4+qVMPrMnMVtb9Po/7d/+y3zKw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4" name="AutoShape 6" descr="data:image/jpeg;base64,/9j/4AAQSkZJRgABAQAAAQABAAD/2wCEAAkGBxIREhQUEBQVFRUVFBcWFhcUExYVGBQWFRQWGBcXGBcYHCggGCYlHRUXITEjJTUrLi4uGCAzODYvNygtLisBCgoKDA0OEgwNGiscIBksLCwsNysrKysrKyssKysrKysrKysrKysrKysrKysrKysrKysrKysrKysrKysrKysrK//AABEIANkA6AMBIgACEQEDEQH/xAAcAAEAAQUBAQAAAAAAAAAAAAAABwMEBQYIAQL/xABMEAACAgEBBQYEAQgGBQsFAAABAgADEQQFBhIhMQcTQVFhcSIygZGhFCMzQkNScrFTYnOSstEVFySC8Qh0k6O0wcLDxNLhJTRjg6L/xAAVAQEBAAAAAAAAAAAAAAAAAAAAAf/EABURAQEAAAAAAAAAAAAAAAAAAAAB/9oADAMBAAIRAxEAPwCcYiICIiAiIgIiICIiAiIgIiICIiAiIgIiICIiAiIgIiICIiAiIgIiICIiAiIgIiICInjMB1gexNJ3i7UdnaQlRYb7B+pQOP7v8g++ZpFvaxtLWNwbN0QHPGeCzUMPcrhU+sCbZ4TIVTZW9Os52XNp1Pgba6fsKeJvvPs9ke0bf0+0uvUFrrf5usCZuMeY+89DSFG7CHPM65Cf+asf/Onn+pfW1/oNoKPZbavxVzAm2JBdu6m82k50amy0DoE1Xef9XfgfbMof6zNt6A8Ov04YDr31L0k+1i/AfxgT3EjHYHbVobiF1S2aVjyyw7yvJ/roMj3IAkjaHXVXoHpsSxD0ZGDA/UQLiIiAiIgIiICIiAiIgIiICIiAiIgIiRH2qdqo0xbS6Fgbea2WjmKvNU829fDp16BtW+3aJpdmgoT3t/hSh5j+NuiD8fSReG2zvCxOe60uTk5arTgevjcefqPUTB7O0Onobj1qnV6l+Y0wYkAtzB1FnP8AuDmfEjpJC0e6O09pqp19v5Lp8fDp6lKKF8B3QIx/vc/SBjdLsjd/ZvLU2/l146qql0z6Vr8H94kzY9NvvrLV4dl7KYVjkrW/m0/uqMD7zZtgbiaDRgd1SrMP17AHbPmM8h9JsgECO10m8d/z36bTA+CVhyPuW/nPs7j7Ts/TbYvH9kvB+KsskKIEdN2ZWn5tq68n+2f/AN8pN2Y6kfo9r65fe20/ytEkqIEZNuht2n/7fapsx4XLnPuWVj+Ms9VtveHSgjV6OnWVePAnUf8A6y3L3WSzEDnvWX7B12Vvos2Xf04q04qQf6yqOHHuF95h9TsDaWyP9q2ff3un69/pH46yPK6oEgfXI9czoPbu62j1gP5RSjHGOMDhcezjnI12r2Z6zQMb9j6h/WrIDMPEMvyXD0IH3gXO43bNTfw1bRC0WHkLR+hf3/oz78vUSWEYEAg5B5gjoR5zlDbddVxYWUrpNSD8QVSlFjeIKHnpm9Oan+r1me7Me1CzZ7Lp9WWs0ueEH5m0/qv7y+a+HUeRDpOJS0upS1Fetg6OoZWUgqykZBBHUSrAREQEREBERAREQEREBESy2ztSrSUWX3tw11qWY+PLwA8STyA8zA1Hte3lfR6QJTys1JasMCQa1x8TLjx54HkTIB2RsZr7lroQ2WscZ+bBPjjp9TyHWbfofyvebaLFy1enQeHTT15+EL5u3P35+AEnPYG7Ok0S8OlpSvlgsBl2x4sx5nPWBg9xNwadnqHcCzUHmXPMIT4Jn/F1Pp0m5xEBEwe8m9Wm0IAuYtY/6Omscd1p/qoOf1OB6zG6TeK7UVI/dmjjGeBubqD0DHHI48PCBsm0NpU6dePUW11JnHFa6ouT0GWIE1jXdqGyKvm1iN/Zq9n+BTMXvFsRNdS9N+SG5hs/ErDowJ8pE+u7IdYrqKrK7ELAFuaFBn5ip6+wJMDoTTby0WIrpxlXUMpKEZVhkHB5jkfGV123SfEj3UzWadNwKqjoqhR7AYn0aoG3U62t/ldT6Z5/aXE0c1y502vtr+ViR5NzH/xA2+JitDtpH5P8De/I/XwmVgarvvuRp9pIeIBLwPgtA5+iuP11/l4Tmrebd23SXPVcvA6dR1BB6Mp/WB8D7+s6/mE3l3V0m0FVdVXxFflZSVdfMBh4HyPKBF/ZBv7Who2e1ArVyRUyWO/xkFiWFhPCGwcYPXw5yaxOct/d0b9iaqrWaU8dItDVs6hu7sHPu7BjGCOh5fQiTZuPvVVtPSrfXhW+W2vOTXYBzX1HiD4iBsMREBERAREQEREBERASC+2nb9mt1dWzNJ8XC6hwP2l744EOPBAcn39JLe9+210Oku1Dda0PCP3nPJB98SKuwjYTX337Rv8AiIZlrJ/Wtsy1z/QMAP4mgShuVuxXs3SpRXgt81r452WEfEx/kB4ACZ6IgJpfaJvyuzdO71jjsBCjPyhiRyz4nGTj0ma2rtXDGmo/GAC5/cBGQv8AERz9Bz8RIT7cC/d04sBrFhDJyyLOAFT58lJ/vjz5B5sff6nUpqb9dVpRdWgKAoGsvbngDi64PD08M9Os3Lsw26dfogzgCypu6fAADFVBVgByGQRy5cwZzjNp3G32v2W7d0Feuwr3iOCflzhlwRg8z7wOlhp59fk8bubSr1umq1FQZUtXIDgBhgkcwCR4ecyfcwMZ+Tz5OnmV7mfJpgYltPKTUTMNTKb0QMDq6FKsHOF4TxHOMDHM58JqPZnvoamam2x7dNZaw0tjjmpJZmoZ/wB4dQCTkHkfCSJZp5GW8fZ0tWisTS3OrflA1PHdaEVCAQxLKAFAHPOCcgQJqptDAFTkGfchbR9qg0LaerVGu0szDUtQwcVqCVVxg/NkZZeoA9pMunuV1V0YMrAMrA5DKRkEHxyIFvtfZtWqpei9Q9di8LKfLzHkQcEHwInP+wtRbu5thqbifyewhWbwehie6u91Oc+WHE6Mkc9t2641eiOoQfntKGcf1qjjvVPnyHEP4fUwJFVgeY5ieyOuxPef8s0Pc2HNul4ayT1as57pvsCp/h9ZIsBERAREQEREBETH7w6/8n011o6ohK/xHkv4kQIS7dd7WuuGkpb81Tk24/Xs6Y9lGR7k+kl3cDZSaXZ2lqTB/Mq7FTkM9g43YHxyzH6YnLO0rmsex2yWYsTnzOZPur3/ANNs3SaOkq5Ztn12IRjCjuQE4snJ5jwgSO7gDJIA9TiYPfTeWvZ2js1L4PCMVrn9JY3yL9+Z9AZyNqtXZac2uzklmPExb4mwWPPzxPmzXWGsUl27sNxhOI8IcjBYL0BxAkbdftTuDJVdSjtbb8VvGwJa234mYc84BwAMYCgTHdsmrNuvdFI4aVT4Ry52IjM5HmcgHP7qzQZXs1js5sdi7k82cli3LHMnry5QK2ytl2ahiK+EBQC7u6111gnGXdiAvM/XwkibF7KLKqrdXr8vVUhYUUizvL35cKBig+Ekr8SZzk4I6zE7tbs6zX1odLU6aWj84xQBmtvBGeEMQLG5gDJ4VUHxznoDdXZOuXFu0r1stwQqUgpWgbhyG6d4RjkSOWTjrA1Pst3k1J7vSanQW0IFISzhfh4wC5Ugj82OEch4ch4jMn8M+8RiBT4Y4ZUxGIFEpPhq5cYnhECzeqarvzvTRsyut9Qljra5Qd2qt0XJzxMBN0KzSu1ndizaGz2roTjuSxLK14guSDwtzYgfK7dYHP8AvnZpNXrFbZaNw3Kua+DhIuZmBVV6cxwnlyyTJd7ENraulfyDXV2IOE2aY2DB4QcPXz58jzHlnH7s0js03I11O0a7tRQa6qDbxvYQEDKjIMHOCQzA+XKbJ2sbyJQKLNJdW95JC2VsrNU1ZGWGMjBDOpU+YPhAnCfFtYZSrDIIIIPiCMETkijf7aitxLrb8nzfiH91siTP2Ydo9dulpr2hfnUvcalJUkuCyissVGASXC5PXECPtgbSOwNtW1EE0C1qn8T3LkNW/qVUqfuJ0jTaHUMpBVgCCOhBGQROWO0sY2treefz+c+6IcfTp9JNXYpts6nZ4rY5bTtwZ/qHJT7cx9IEgREQEREBERATWe0ipm2ffwn5Qre4DD/j9Js0wW99Rsoaofrq/T0Xl+JH2gct7S05QYmT27tb8uorcoFOm0tWmGDni7tW+Lpyz5SntmvkZQ2dX/sepPkV/FLP8oVrlowTKEuNV8x95bwhM5ufu1dtLUpRQMk/E7ZwK6wQGcn6j6kTBybP+TjsS0WX6tlIqNZpRjy4m40ZsDxxwjn6+PPATDuxsRdDpqtMjs61DCs4UHBOcfCAPH3mVgT2AiIgIiICIiB4RKdrBQWPRQSfYDJlWR12zb6jQaU01H/aNSrKv/46zyew/wAh68/AwOb9obXvvL95Y5V7GtKcbcHG7FiQucdTLLM8iBVEzW7rhLUtOcVWV2kDritg5xn0WYJJsGx6813+lLn7VGBX3j2kur12pvrBCW3M6hsBgp6ZwSM8pLHYCrg6kfqAJ9yWK/8AikL7PTnJ47EauCmxj+1sx/0ajB+5MCUoiICIiAiIgJjNrYyM5wFYnHUgYJH4TJzH7SzxoR5MPryx/wB8Ec7b5aHurbkx8tjr9Axx+ExWx6s6DXenAf8A+LZunappmTUtxYy9aOcdMlAGx/vKZre7tY/0ftH+AH7V2wrQtb8x9zLeZbT7MfUXMiEDGSSegGcTcN0d1NONTp++PeE3VjDjhQkuOXCfm8vWEazTuhrQK7LtLetDMubO6bARj83TkMeJ5dJ11s7R101pXQqpWigIq9AvhiUtfpEeiyo4VGrZTgABQRj2GJT2AGXT012ujWrSgfgOQSFAJHPOMiBkoiICIiAiIgIiICcr9tm0e/2vfjpUEpH+4oLe3xM06onOXbVu6p2ozV2Vq91Vb8BOCz4KE+meAe5zAimJXsCgFSpDjkefiGOeXtylCB6Jt+7lOdPrG/d07fjWZqAkibp0Z2dtBvHuyP8AqoGtbMSdF9m2j7rRacZ5n4yPI2Mzf4Sv2nPuyKySAOZJAHqScCdQbPp7taq+HHBwp7hEA4j9oVmoiIQiIgIiICWW1R8AP7rD8eX/AHy9lHWVcaMvmDj38PxgQ92yVc6bB07tkJ9myOf1mlbABXZ2uJHJzwKfPhTnjzxxyZbdUj1kWojYJBDqGAI5dGEjTfPWjgZFAC8lVVAVQCw5BRyEK03c/nqbv4D/AIxPNxLmt2vozYxONUrZY9ArcXj0HKYnZm0m09xdeYzhh5rnp6S43U3fbaOrXTo/dmwOeIrxAcKk4IBHXkPrCOjNztsNtUatrlU6evVGvT8PMOlYI4mPSwE8xkYz7CNo7l6dNTp30TWaKzL5/Jaz3bpjLK6c60BOObDmQB1xI8028Ov3f09dd+nKor8OMI1d7YHMWg5XKrnoMc+Rk7ADOeXv6e8DWdFftV9a3GlVejVVOLFBscsWyoauwgEYU5Iwc49tqmM1+39LQxW+6ushQ7cbBQqs4RSzHkuWOBnGcNjocXOq2lTUgsttrSskAO9iqpLdAGJwcwLqJS0+oSxQ9bK6noykMD7EcjKsBERAREQEhLtu3aI1dOvPEKlRVsKo74atmK5xkICCBnkM+8m2Wu0tEl9VlNgyliMjDAPJgQeoI8YHFutv7yx3xjiYnHlkyhJj292E3rco0VyPSx5m74XqHrwj859Me3jNZ7ROzr/RFdLm/vja7Lyq7sLwqp/eOc5P2gaGJIu6Nv8A9O2go691xD/on/yke8M3jcHaHdMQcEMFBBAII+MEEHkQQSMQPdwtP3mt0q+Hf1k+yuCf5Tpig8VnsCfvNJ3W2DoKCLqKFSzGch3IGfJWYgTctitxqz+ZwPYQrJREQhERAREQEREDU98dkfm2soU8RJLhRnOf1sf5SEd5Fcg8ifiUn2DAk/adNSOdk7p5Xa2ls4OOy6x9O7YZkq1CZr59QodXGP6pgc2HqfeSF2E0cW0i39Hp7G+rNWo/xH7S8HYftM4+PSDJ5/nbDjn/AGXP6SR9yNwk2QjEv3ttuA7gFVAXOEUZ6c856n6QNj3j2FTtDTPp9QPhcciMcSMPldc+I/zHjNa0mu2ts/TkX1U31aOks1gsbvNXWvEF4Rj82yKoJBzxZGDnnNyqeY/fDWrToNU79BRYMeZZSqqPUkgD3gcpa3bFlzXvbh2vYM7NklSGyOE55cvh8eXKeNq7e6Wu22w1A8SUmxuHP73DnC++M/zlvyr8i/3Vf8z+HvKDMTzPP3gSf2e9rt+ixVrOK7TBeFAoXjqxgKFJI4lxywfpJu3V340O0uWluBcDJqccFgHieE9QM9RkTkCXWy9oWaa1LqGKWVsGVh4EfzB6EeIJgdsxND3X7VdnaqhHuvr09uFFldrcOHI58JPzLkHn7ZxN4puVwGRgynoVIIP1ECpE8zGYHs+WM8ZpReyB67SKf+UBRx6Gp/6PULn2dHX+eJJdts1rfLYg2jprNNxcJfhKNjPC6sGUkeI5YPoTA5cxM1sRiCMeQ/Bj/nM5reyna9blBpjZ5PXYhQ+uWII+oE3TdLcR9NszW3a/TsLkR3oUseJTVU/CcIeeWboc5wIGw7gh9QAhJA4csfISS9Lp1rRUToowJhNw9nvRoNMtoxaala3IAbjYcTBuXUZx9JsEBERAREQEREBERATFbabuSmoA5J8Nv9i5HEx/gOH9AH85lZ8XVhlKsAVYEEHoQRgiB9ylqKg6kH/gZY7Adghqc5ehjUSeZZQAa2z4koUJ9eLymTgYJSVJB6iYDtL0xu2Xq1VuEio2dM5FRDlfrw4+s3DX6TjGV+Yfj6TEcXVWHoQR18wQYHIBnk3PtP3R/wBH6omoH8nuy1R8FP61ZPp4ehHrNMgIiICXOk19tRzVZZWf6jsv8jLaIEw9iW+2sfWjS6i57qrEcjvWLsjKOIEM3PHIjHTn6SemskEdgm7jBn19gwvCaqeY+Ik4sYjwxgAe5kzPqIF290t7bpZ2amWduqgXV2ol9sbTftG8fl9vOWGytEbjxNyQH+8fIek2QCB7MTtFhdcmnHMAC670VW/NKf43Un1FbjxmUdwASeQAySfADqZjN30LI1zfNqG7zBGCtZGKlI8CEC5H7xaBlYiICIiAiIgIiICIiAiJ8mwDxgY/Ujur0t/VsApf+LOaW+7Ovu6+UyUtdU9TqyOQVYEEZ8DLTRbVQApY4LpyJ/fB+V/qOvqGHhAysstfoBZzHJvPwPvKb7aoHVx95RfeTTDrYPvA1TfPd9dbp301/wABOGR8ZKOvRh5+IPoTOfd6N0tVs8jv1HAThbEOUY4zjPUHAPI46TqHVbz6Fhh7FI/l7eU0vfS3Q6rTXUrep41+EMcFXHNCD7gfSBznEudXobKjixcexBH3GQZbQERNs3b3VquUPqru7VsFVTBcj1yMLy6dYEsdk9b07MqD/rs9ijyVm5ffGfrNrfVTU9Nt3TVIqIwCIoVR5BRgfylxpttUOedyKPMnP4CBm7NVMtsrYrP8V2VXwXoW9/IfjLPZW2NnVYIsDN+83h7DwmZTejSnpYv3gZhFAAAGAOgHhPqYxNvac9LB95VO16cEl1AAyTnoB1gUdt/nAlA/bNh/SlcG3PoRhPewTJgTGbOvVibWIDPjAPVKx8qn15kn1JHgJkRavnA+4ngM9gIiICIiAiIgIiIHyy5lrboQ3iZeRAwt2wg36xmF2tumQO8VmJTqBzLJ+sAPE+I9Rjxm6RA0KzcYWAFbSQRkEHkQehEx2o7M2b9ofvN92V8DWU+CEMn9nZkj7MLFA8lEyMCHtR2Ru37UzG3dith6WmTnECA27EbvC2UW7Dr/AOkE6CiBz3/qNv8A6QS6HY5rMAd+QAMADA5faT1ECAj2Jag/NcT7nMrV9iVo62yd4gQvp+x11/amZPT9lrL+1P3kqxAj3T9npX9ofvKybo8VndhyVTDWH1PNE9+XEfTh/em76q9a0Z3OFRSxPooyZQ2TQUrHH875ez+N+ZHsPlHoogYynd0L+sZf07NC+JmQiBSrpxKsRAREQEREBERAREQEREBERAxmsbg1NDeFgspx5tw96h+gqsH+9MnMXtn9JpP+c/8Ap75lICIiAiIgIiICIiAiIgYzbjZWur+muRPdVza4+qVMPrMnMVtb9Po/7d/+y3zKw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Φαρμακείο">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Πλέγμα">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Πλέγμα">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227</TotalTime>
  <Words>367</Words>
  <Application>Microsoft Office PowerPoint</Application>
  <PresentationFormat>Προβολή στην οθόνη (4:3)</PresentationFormat>
  <Paragraphs>99</Paragraphs>
  <Slides>9</Slides>
  <Notes>3</Notes>
  <HiddenSlides>0</HiddenSlides>
  <MMClips>3</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Πλέγμα</vt:lpstr>
      <vt:lpstr>Τρα </vt:lpstr>
      <vt:lpstr>περιεχομενα</vt:lpstr>
      <vt:lpstr>Ποια ειναι τα πληκτροφορα οργανα;</vt:lpstr>
      <vt:lpstr>Διαφάνεια 4</vt:lpstr>
      <vt:lpstr>ηχοσ Βασικων Πληκτροφορων Οργανων </vt:lpstr>
      <vt:lpstr>Διαφάνεια 6</vt:lpstr>
      <vt:lpstr>Διασημοσ πιανιστασ Φρεντερικ Σοπεν  (1810-1849)  e</vt:lpstr>
      <vt:lpstr>ΠΗΓΕΣ</vt:lpstr>
      <vt:lpstr>ΤΕΛΟΣ</vt:lpstr>
    </vt:vector>
  </TitlesOfParts>
  <Company>Praktiker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Τρα</dc:title>
  <dc:creator>student</dc:creator>
  <cp:lastModifiedBy>Roula</cp:lastModifiedBy>
  <cp:revision>53</cp:revision>
  <dcterms:created xsi:type="dcterms:W3CDTF">2014-01-10T11:31:37Z</dcterms:created>
  <dcterms:modified xsi:type="dcterms:W3CDTF">2014-07-02T13:13:02Z</dcterms:modified>
</cp:coreProperties>
</file>